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97" r:id="rId3"/>
    <p:sldId id="300" r:id="rId4"/>
    <p:sldId id="301" r:id="rId5"/>
    <p:sldId id="303" r:id="rId6"/>
    <p:sldId id="304" r:id="rId7"/>
    <p:sldId id="305" r:id="rId8"/>
    <p:sldId id="307" r:id="rId9"/>
    <p:sldId id="309" r:id="rId10"/>
    <p:sldId id="30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1FF2D"/>
    <a:srgbClr val="64A7E6"/>
    <a:srgbClr val="4BF3A8"/>
    <a:srgbClr val="FFD02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2" d="100"/>
          <a:sy n="82" d="100"/>
        </p:scale>
        <p:origin x="72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CF2A04-E91F-4030-8CA6-1D87C4BBA572}" type="doc">
      <dgm:prSet loTypeId="urn:microsoft.com/office/officeart/2005/8/layout/radial5" loCatId="cycle" qsTypeId="urn:microsoft.com/office/officeart/2005/8/quickstyle/3d2" qsCatId="3D" csTypeId="urn:microsoft.com/office/officeart/2005/8/colors/colorful4" csCatId="colorful" phldr="1"/>
      <dgm:spPr/>
      <dgm:t>
        <a:bodyPr/>
        <a:lstStyle/>
        <a:p>
          <a:endParaRPr lang="en-IN"/>
        </a:p>
      </dgm:t>
    </dgm:pt>
    <dgm:pt modelId="{F0BCBABB-E373-46D8-9A24-0AC2181C1A72}">
      <dgm:prSet phldrT="[Text]"/>
      <dgm:spPr/>
      <dgm:t>
        <a:bodyPr/>
        <a:lstStyle/>
        <a:p>
          <a:r>
            <a:rPr lang="en-IN" b="1" dirty="0"/>
            <a:t>E I H</a:t>
          </a:r>
        </a:p>
      </dgm:t>
    </dgm:pt>
    <dgm:pt modelId="{97A8C82B-EA1B-42F7-BF38-780B370C4843}" type="parTrans" cxnId="{EF1E33FF-18BD-4218-A462-55E5844DF37C}">
      <dgm:prSet/>
      <dgm:spPr/>
      <dgm:t>
        <a:bodyPr/>
        <a:lstStyle/>
        <a:p>
          <a:endParaRPr lang="en-IN"/>
        </a:p>
      </dgm:t>
    </dgm:pt>
    <dgm:pt modelId="{98AD2F21-1D74-4192-A804-1EA4630B7E4B}" type="sibTrans" cxnId="{EF1E33FF-18BD-4218-A462-55E5844DF37C}">
      <dgm:prSet/>
      <dgm:spPr/>
      <dgm:t>
        <a:bodyPr/>
        <a:lstStyle/>
        <a:p>
          <a:endParaRPr lang="en-IN"/>
        </a:p>
      </dgm:t>
    </dgm:pt>
    <dgm:pt modelId="{09A9059F-A057-413C-89C3-78D47614B4A9}">
      <dgm:prSet phldrT="[Text]"/>
      <dgm:spPr/>
      <dgm:t>
        <a:bodyPr/>
        <a:lstStyle/>
        <a:p>
          <a:r>
            <a:rPr lang="en-IN" dirty="0"/>
            <a:t>Oberoi</a:t>
          </a:r>
        </a:p>
      </dgm:t>
    </dgm:pt>
    <dgm:pt modelId="{C65E0059-E75F-463B-929D-0ADC526554F1}" type="parTrans" cxnId="{4EC11AE8-4490-4EF4-AF49-F64A48554726}">
      <dgm:prSet/>
      <dgm:spPr/>
      <dgm:t>
        <a:bodyPr/>
        <a:lstStyle/>
        <a:p>
          <a:endParaRPr lang="en-IN"/>
        </a:p>
      </dgm:t>
    </dgm:pt>
    <dgm:pt modelId="{DBC6A6B6-75E2-4545-BB18-D19A3BD526DC}" type="sibTrans" cxnId="{4EC11AE8-4490-4EF4-AF49-F64A48554726}">
      <dgm:prSet/>
      <dgm:spPr/>
      <dgm:t>
        <a:bodyPr/>
        <a:lstStyle/>
        <a:p>
          <a:endParaRPr lang="en-IN"/>
        </a:p>
      </dgm:t>
    </dgm:pt>
    <dgm:pt modelId="{785EF216-7292-4310-93D5-F4A857F09705}">
      <dgm:prSet phldrT="[Text]"/>
      <dgm:spPr/>
      <dgm:t>
        <a:bodyPr/>
        <a:lstStyle/>
        <a:p>
          <a:r>
            <a:rPr lang="en-IN" dirty="0"/>
            <a:t>Maiden</a:t>
          </a:r>
        </a:p>
      </dgm:t>
    </dgm:pt>
    <dgm:pt modelId="{8AE99226-B84C-4EC5-89B2-57EF770B2473}" type="parTrans" cxnId="{4477FC31-5349-44EB-A6C9-71A5C4C40755}">
      <dgm:prSet/>
      <dgm:spPr/>
      <dgm:t>
        <a:bodyPr/>
        <a:lstStyle/>
        <a:p>
          <a:endParaRPr lang="en-IN"/>
        </a:p>
      </dgm:t>
    </dgm:pt>
    <dgm:pt modelId="{62132A4E-9E59-4187-AF52-FD7B8A697557}" type="sibTrans" cxnId="{4477FC31-5349-44EB-A6C9-71A5C4C40755}">
      <dgm:prSet/>
      <dgm:spPr/>
      <dgm:t>
        <a:bodyPr/>
        <a:lstStyle/>
        <a:p>
          <a:endParaRPr lang="en-IN"/>
        </a:p>
      </dgm:t>
    </dgm:pt>
    <dgm:pt modelId="{FFDC4199-E7F1-42B7-B15F-ABB0FE9E0436}">
      <dgm:prSet phldrT="[Text]"/>
      <dgm:spPr/>
      <dgm:t>
        <a:bodyPr/>
        <a:lstStyle/>
        <a:p>
          <a:r>
            <a:rPr lang="en-IN" dirty="0"/>
            <a:t>Others</a:t>
          </a:r>
        </a:p>
      </dgm:t>
    </dgm:pt>
    <dgm:pt modelId="{FA6A58C6-FC3C-4D6B-853F-11E456FFA94C}" type="parTrans" cxnId="{F8FF85B3-F978-460E-823B-98E4E190856B}">
      <dgm:prSet/>
      <dgm:spPr/>
      <dgm:t>
        <a:bodyPr/>
        <a:lstStyle/>
        <a:p>
          <a:endParaRPr lang="en-IN"/>
        </a:p>
      </dgm:t>
    </dgm:pt>
    <dgm:pt modelId="{6AB7B678-7BFA-4A0C-8544-9726B05977C8}" type="sibTrans" cxnId="{F8FF85B3-F978-460E-823B-98E4E190856B}">
      <dgm:prSet/>
      <dgm:spPr/>
      <dgm:t>
        <a:bodyPr/>
        <a:lstStyle/>
        <a:p>
          <a:endParaRPr lang="en-IN"/>
        </a:p>
      </dgm:t>
    </dgm:pt>
    <dgm:pt modelId="{7123E180-D1B4-4437-BF03-A11C6307CDA1}">
      <dgm:prSet phldrT="[Text]"/>
      <dgm:spPr/>
      <dgm:t>
        <a:bodyPr/>
        <a:lstStyle/>
        <a:p>
          <a:r>
            <a:rPr lang="en-IN" dirty="0"/>
            <a:t>Trident</a:t>
          </a:r>
        </a:p>
      </dgm:t>
    </dgm:pt>
    <dgm:pt modelId="{79399F6C-D646-462A-A872-BC79017CEA95}" type="parTrans" cxnId="{636AB425-E42B-4239-8D9F-BFA81F9AAEEB}">
      <dgm:prSet/>
      <dgm:spPr/>
      <dgm:t>
        <a:bodyPr/>
        <a:lstStyle/>
        <a:p>
          <a:endParaRPr lang="en-IN"/>
        </a:p>
      </dgm:t>
    </dgm:pt>
    <dgm:pt modelId="{5BF5A9C3-42EB-4607-AC0F-CDE209286415}" type="sibTrans" cxnId="{636AB425-E42B-4239-8D9F-BFA81F9AAEEB}">
      <dgm:prSet/>
      <dgm:spPr/>
      <dgm:t>
        <a:bodyPr/>
        <a:lstStyle/>
        <a:p>
          <a:endParaRPr lang="en-IN"/>
        </a:p>
      </dgm:t>
    </dgm:pt>
    <dgm:pt modelId="{E0A925BD-FCA0-46FC-BE6E-77059481F62C}" type="pres">
      <dgm:prSet presAssocID="{BECF2A04-E91F-4030-8CA6-1D87C4BBA572}" presName="Name0" presStyleCnt="0">
        <dgm:presLayoutVars>
          <dgm:chMax val="1"/>
          <dgm:dir/>
          <dgm:animLvl val="ctr"/>
          <dgm:resizeHandles val="exact"/>
        </dgm:presLayoutVars>
      </dgm:prSet>
      <dgm:spPr/>
    </dgm:pt>
    <dgm:pt modelId="{054AB717-2531-44A7-8DC3-3E0FFA8AB4AD}" type="pres">
      <dgm:prSet presAssocID="{F0BCBABB-E373-46D8-9A24-0AC2181C1A72}" presName="centerShape" presStyleLbl="node0" presStyleIdx="0" presStyleCnt="1"/>
      <dgm:spPr/>
    </dgm:pt>
    <dgm:pt modelId="{4A06B6B0-7931-40B6-A382-00124DFCD8CA}" type="pres">
      <dgm:prSet presAssocID="{C65E0059-E75F-463B-929D-0ADC526554F1}" presName="parTrans" presStyleLbl="sibTrans2D1" presStyleIdx="0" presStyleCnt="4"/>
      <dgm:spPr/>
    </dgm:pt>
    <dgm:pt modelId="{6F11EFE2-DD6B-4F70-9BDD-DB429076A833}" type="pres">
      <dgm:prSet presAssocID="{C65E0059-E75F-463B-929D-0ADC526554F1}" presName="connectorText" presStyleLbl="sibTrans2D1" presStyleIdx="0" presStyleCnt="4"/>
      <dgm:spPr/>
    </dgm:pt>
    <dgm:pt modelId="{D3D82C88-89CE-46E1-86F5-563107CFE304}" type="pres">
      <dgm:prSet presAssocID="{09A9059F-A057-413C-89C3-78D47614B4A9}" presName="node" presStyleLbl="node1" presStyleIdx="0" presStyleCnt="4">
        <dgm:presLayoutVars>
          <dgm:bulletEnabled val="1"/>
        </dgm:presLayoutVars>
      </dgm:prSet>
      <dgm:spPr/>
    </dgm:pt>
    <dgm:pt modelId="{27996981-AC45-4052-B6AD-5C0644A06A8D}" type="pres">
      <dgm:prSet presAssocID="{8AE99226-B84C-4EC5-89B2-57EF770B2473}" presName="parTrans" presStyleLbl="sibTrans2D1" presStyleIdx="1" presStyleCnt="4"/>
      <dgm:spPr/>
    </dgm:pt>
    <dgm:pt modelId="{1DAE3B9D-5E7D-4E3E-9B60-3E69F653D0EA}" type="pres">
      <dgm:prSet presAssocID="{8AE99226-B84C-4EC5-89B2-57EF770B2473}" presName="connectorText" presStyleLbl="sibTrans2D1" presStyleIdx="1" presStyleCnt="4"/>
      <dgm:spPr/>
    </dgm:pt>
    <dgm:pt modelId="{D5120B7C-7420-4CFF-B3F7-B15AFBED635C}" type="pres">
      <dgm:prSet presAssocID="{785EF216-7292-4310-93D5-F4A857F09705}" presName="node" presStyleLbl="node1" presStyleIdx="1" presStyleCnt="4">
        <dgm:presLayoutVars>
          <dgm:bulletEnabled val="1"/>
        </dgm:presLayoutVars>
      </dgm:prSet>
      <dgm:spPr/>
    </dgm:pt>
    <dgm:pt modelId="{A2877867-33AB-4C59-95B9-82BA81AC3FC1}" type="pres">
      <dgm:prSet presAssocID="{FA6A58C6-FC3C-4D6B-853F-11E456FFA94C}" presName="parTrans" presStyleLbl="sibTrans2D1" presStyleIdx="2" presStyleCnt="4"/>
      <dgm:spPr/>
    </dgm:pt>
    <dgm:pt modelId="{18E3EC1F-85E4-416A-8B1E-14D7E2950DAD}" type="pres">
      <dgm:prSet presAssocID="{FA6A58C6-FC3C-4D6B-853F-11E456FFA94C}" presName="connectorText" presStyleLbl="sibTrans2D1" presStyleIdx="2" presStyleCnt="4"/>
      <dgm:spPr/>
    </dgm:pt>
    <dgm:pt modelId="{38162180-9F48-4DEA-B18E-B8EDA71B49B3}" type="pres">
      <dgm:prSet presAssocID="{FFDC4199-E7F1-42B7-B15F-ABB0FE9E0436}" presName="node" presStyleLbl="node1" presStyleIdx="2" presStyleCnt="4">
        <dgm:presLayoutVars>
          <dgm:bulletEnabled val="1"/>
        </dgm:presLayoutVars>
      </dgm:prSet>
      <dgm:spPr/>
    </dgm:pt>
    <dgm:pt modelId="{918963AA-E110-4402-BEDA-6EFA9E01AE42}" type="pres">
      <dgm:prSet presAssocID="{79399F6C-D646-462A-A872-BC79017CEA95}" presName="parTrans" presStyleLbl="sibTrans2D1" presStyleIdx="3" presStyleCnt="4"/>
      <dgm:spPr/>
    </dgm:pt>
    <dgm:pt modelId="{5AA33A8C-8712-4401-A303-5B4A2AD4B548}" type="pres">
      <dgm:prSet presAssocID="{79399F6C-D646-462A-A872-BC79017CEA95}" presName="connectorText" presStyleLbl="sibTrans2D1" presStyleIdx="3" presStyleCnt="4"/>
      <dgm:spPr/>
    </dgm:pt>
    <dgm:pt modelId="{15C41E53-200B-42E3-89ED-0737EDB49F7E}" type="pres">
      <dgm:prSet presAssocID="{7123E180-D1B4-4437-BF03-A11C6307CDA1}" presName="node" presStyleLbl="node1" presStyleIdx="3" presStyleCnt="4">
        <dgm:presLayoutVars>
          <dgm:bulletEnabled val="1"/>
        </dgm:presLayoutVars>
      </dgm:prSet>
      <dgm:spPr/>
    </dgm:pt>
  </dgm:ptLst>
  <dgm:cxnLst>
    <dgm:cxn modelId="{BBC3A324-1494-4E2E-8CBC-525126D60EE9}" type="presOf" srcId="{09A9059F-A057-413C-89C3-78D47614B4A9}" destId="{D3D82C88-89CE-46E1-86F5-563107CFE304}" srcOrd="0" destOrd="0" presId="urn:microsoft.com/office/officeart/2005/8/layout/radial5"/>
    <dgm:cxn modelId="{636AB425-E42B-4239-8D9F-BFA81F9AAEEB}" srcId="{F0BCBABB-E373-46D8-9A24-0AC2181C1A72}" destId="{7123E180-D1B4-4437-BF03-A11C6307CDA1}" srcOrd="3" destOrd="0" parTransId="{79399F6C-D646-462A-A872-BC79017CEA95}" sibTransId="{5BF5A9C3-42EB-4607-AC0F-CDE209286415}"/>
    <dgm:cxn modelId="{4D484C2B-8118-4512-9793-3C458FBCB704}" type="presOf" srcId="{FA6A58C6-FC3C-4D6B-853F-11E456FFA94C}" destId="{A2877867-33AB-4C59-95B9-82BA81AC3FC1}" srcOrd="0" destOrd="0" presId="urn:microsoft.com/office/officeart/2005/8/layout/radial5"/>
    <dgm:cxn modelId="{4477FC31-5349-44EB-A6C9-71A5C4C40755}" srcId="{F0BCBABB-E373-46D8-9A24-0AC2181C1A72}" destId="{785EF216-7292-4310-93D5-F4A857F09705}" srcOrd="1" destOrd="0" parTransId="{8AE99226-B84C-4EC5-89B2-57EF770B2473}" sibTransId="{62132A4E-9E59-4187-AF52-FD7B8A697557}"/>
    <dgm:cxn modelId="{78BA4C66-8379-417A-A223-C61DE7F41647}" type="presOf" srcId="{79399F6C-D646-462A-A872-BC79017CEA95}" destId="{5AA33A8C-8712-4401-A303-5B4A2AD4B548}" srcOrd="1" destOrd="0" presId="urn:microsoft.com/office/officeart/2005/8/layout/radial5"/>
    <dgm:cxn modelId="{28B8644A-0817-47C9-839E-6BAB8AA30714}" type="presOf" srcId="{BECF2A04-E91F-4030-8CA6-1D87C4BBA572}" destId="{E0A925BD-FCA0-46FC-BE6E-77059481F62C}" srcOrd="0" destOrd="0" presId="urn:microsoft.com/office/officeart/2005/8/layout/radial5"/>
    <dgm:cxn modelId="{58C54E4F-3488-46CE-BB48-EC243E7592EE}" type="presOf" srcId="{79399F6C-D646-462A-A872-BC79017CEA95}" destId="{918963AA-E110-4402-BEDA-6EFA9E01AE42}" srcOrd="0" destOrd="0" presId="urn:microsoft.com/office/officeart/2005/8/layout/radial5"/>
    <dgm:cxn modelId="{41DD4374-52BC-4E6D-B89D-18ED6B321C90}" type="presOf" srcId="{FA6A58C6-FC3C-4D6B-853F-11E456FFA94C}" destId="{18E3EC1F-85E4-416A-8B1E-14D7E2950DAD}" srcOrd="1" destOrd="0" presId="urn:microsoft.com/office/officeart/2005/8/layout/radial5"/>
    <dgm:cxn modelId="{66070257-CFFD-4C44-A43A-8437301AB0AE}" type="presOf" srcId="{C65E0059-E75F-463B-929D-0ADC526554F1}" destId="{6F11EFE2-DD6B-4F70-9BDD-DB429076A833}" srcOrd="1" destOrd="0" presId="urn:microsoft.com/office/officeart/2005/8/layout/radial5"/>
    <dgm:cxn modelId="{4FEBD886-A1EC-4A69-B314-1B792C48FE8A}" type="presOf" srcId="{8AE99226-B84C-4EC5-89B2-57EF770B2473}" destId="{27996981-AC45-4052-B6AD-5C0644A06A8D}" srcOrd="0" destOrd="0" presId="urn:microsoft.com/office/officeart/2005/8/layout/radial5"/>
    <dgm:cxn modelId="{BC91AD8F-3D70-467D-BAB7-5F3A0E30F601}" type="presOf" srcId="{FFDC4199-E7F1-42B7-B15F-ABB0FE9E0436}" destId="{38162180-9F48-4DEA-B18E-B8EDA71B49B3}" srcOrd="0" destOrd="0" presId="urn:microsoft.com/office/officeart/2005/8/layout/radial5"/>
    <dgm:cxn modelId="{0965949C-E3EF-4422-931C-B3507F1F54F5}" type="presOf" srcId="{F0BCBABB-E373-46D8-9A24-0AC2181C1A72}" destId="{054AB717-2531-44A7-8DC3-3E0FFA8AB4AD}" srcOrd="0" destOrd="0" presId="urn:microsoft.com/office/officeart/2005/8/layout/radial5"/>
    <dgm:cxn modelId="{F8FF85B3-F978-460E-823B-98E4E190856B}" srcId="{F0BCBABB-E373-46D8-9A24-0AC2181C1A72}" destId="{FFDC4199-E7F1-42B7-B15F-ABB0FE9E0436}" srcOrd="2" destOrd="0" parTransId="{FA6A58C6-FC3C-4D6B-853F-11E456FFA94C}" sibTransId="{6AB7B678-7BFA-4A0C-8544-9726B05977C8}"/>
    <dgm:cxn modelId="{449472B5-1670-4094-83C2-07FFE719F8E5}" type="presOf" srcId="{785EF216-7292-4310-93D5-F4A857F09705}" destId="{D5120B7C-7420-4CFF-B3F7-B15AFBED635C}" srcOrd="0" destOrd="0" presId="urn:microsoft.com/office/officeart/2005/8/layout/radial5"/>
    <dgm:cxn modelId="{9B0A8BBE-444F-430E-8960-AAF126FA48E0}" type="presOf" srcId="{8AE99226-B84C-4EC5-89B2-57EF770B2473}" destId="{1DAE3B9D-5E7D-4E3E-9B60-3E69F653D0EA}" srcOrd="1" destOrd="0" presId="urn:microsoft.com/office/officeart/2005/8/layout/radial5"/>
    <dgm:cxn modelId="{FF1BD8D7-650F-40FE-BB92-1699F6FD8792}" type="presOf" srcId="{C65E0059-E75F-463B-929D-0ADC526554F1}" destId="{4A06B6B0-7931-40B6-A382-00124DFCD8CA}" srcOrd="0" destOrd="0" presId="urn:microsoft.com/office/officeart/2005/8/layout/radial5"/>
    <dgm:cxn modelId="{AB2D27D8-D5E2-49A9-AD52-1904A302B2C4}" type="presOf" srcId="{7123E180-D1B4-4437-BF03-A11C6307CDA1}" destId="{15C41E53-200B-42E3-89ED-0737EDB49F7E}" srcOrd="0" destOrd="0" presId="urn:microsoft.com/office/officeart/2005/8/layout/radial5"/>
    <dgm:cxn modelId="{4EC11AE8-4490-4EF4-AF49-F64A48554726}" srcId="{F0BCBABB-E373-46D8-9A24-0AC2181C1A72}" destId="{09A9059F-A057-413C-89C3-78D47614B4A9}" srcOrd="0" destOrd="0" parTransId="{C65E0059-E75F-463B-929D-0ADC526554F1}" sibTransId="{DBC6A6B6-75E2-4545-BB18-D19A3BD526DC}"/>
    <dgm:cxn modelId="{EF1E33FF-18BD-4218-A462-55E5844DF37C}" srcId="{BECF2A04-E91F-4030-8CA6-1D87C4BBA572}" destId="{F0BCBABB-E373-46D8-9A24-0AC2181C1A72}" srcOrd="0" destOrd="0" parTransId="{97A8C82B-EA1B-42F7-BF38-780B370C4843}" sibTransId="{98AD2F21-1D74-4192-A804-1EA4630B7E4B}"/>
    <dgm:cxn modelId="{D2F10E93-02A2-40E1-B4A9-9903FA804E80}" type="presParOf" srcId="{E0A925BD-FCA0-46FC-BE6E-77059481F62C}" destId="{054AB717-2531-44A7-8DC3-3E0FFA8AB4AD}" srcOrd="0" destOrd="0" presId="urn:microsoft.com/office/officeart/2005/8/layout/radial5"/>
    <dgm:cxn modelId="{67805AA9-88C4-4AAF-AFD2-ED8E5AE0CD27}" type="presParOf" srcId="{E0A925BD-FCA0-46FC-BE6E-77059481F62C}" destId="{4A06B6B0-7931-40B6-A382-00124DFCD8CA}" srcOrd="1" destOrd="0" presId="urn:microsoft.com/office/officeart/2005/8/layout/radial5"/>
    <dgm:cxn modelId="{01E61099-48DC-4B8D-9B49-0F68946C7DDF}" type="presParOf" srcId="{4A06B6B0-7931-40B6-A382-00124DFCD8CA}" destId="{6F11EFE2-DD6B-4F70-9BDD-DB429076A833}" srcOrd="0" destOrd="0" presId="urn:microsoft.com/office/officeart/2005/8/layout/radial5"/>
    <dgm:cxn modelId="{B80D0E29-DE0E-4DB8-B658-6953A2D55AF6}" type="presParOf" srcId="{E0A925BD-FCA0-46FC-BE6E-77059481F62C}" destId="{D3D82C88-89CE-46E1-86F5-563107CFE304}" srcOrd="2" destOrd="0" presId="urn:microsoft.com/office/officeart/2005/8/layout/radial5"/>
    <dgm:cxn modelId="{10A80983-E31E-46FE-B8B2-61239AB2D962}" type="presParOf" srcId="{E0A925BD-FCA0-46FC-BE6E-77059481F62C}" destId="{27996981-AC45-4052-B6AD-5C0644A06A8D}" srcOrd="3" destOrd="0" presId="urn:microsoft.com/office/officeart/2005/8/layout/radial5"/>
    <dgm:cxn modelId="{A0645EEC-A8F6-4381-9F0B-0CC89DFA4301}" type="presParOf" srcId="{27996981-AC45-4052-B6AD-5C0644A06A8D}" destId="{1DAE3B9D-5E7D-4E3E-9B60-3E69F653D0EA}" srcOrd="0" destOrd="0" presId="urn:microsoft.com/office/officeart/2005/8/layout/radial5"/>
    <dgm:cxn modelId="{FDA5D8C5-F0A5-447F-B166-89D08DEAAD57}" type="presParOf" srcId="{E0A925BD-FCA0-46FC-BE6E-77059481F62C}" destId="{D5120B7C-7420-4CFF-B3F7-B15AFBED635C}" srcOrd="4" destOrd="0" presId="urn:microsoft.com/office/officeart/2005/8/layout/radial5"/>
    <dgm:cxn modelId="{1C695057-59B2-485B-A5D1-577DF70F7A22}" type="presParOf" srcId="{E0A925BD-FCA0-46FC-BE6E-77059481F62C}" destId="{A2877867-33AB-4C59-95B9-82BA81AC3FC1}" srcOrd="5" destOrd="0" presId="urn:microsoft.com/office/officeart/2005/8/layout/radial5"/>
    <dgm:cxn modelId="{16C79D0D-3E51-411E-864A-678F39125F7C}" type="presParOf" srcId="{A2877867-33AB-4C59-95B9-82BA81AC3FC1}" destId="{18E3EC1F-85E4-416A-8B1E-14D7E2950DAD}" srcOrd="0" destOrd="0" presId="urn:microsoft.com/office/officeart/2005/8/layout/radial5"/>
    <dgm:cxn modelId="{47F9FB06-7A30-473E-A94F-8A6D73EE97C0}" type="presParOf" srcId="{E0A925BD-FCA0-46FC-BE6E-77059481F62C}" destId="{38162180-9F48-4DEA-B18E-B8EDA71B49B3}" srcOrd="6" destOrd="0" presId="urn:microsoft.com/office/officeart/2005/8/layout/radial5"/>
    <dgm:cxn modelId="{67077ADE-D741-402F-940B-708A92713285}" type="presParOf" srcId="{E0A925BD-FCA0-46FC-BE6E-77059481F62C}" destId="{918963AA-E110-4402-BEDA-6EFA9E01AE42}" srcOrd="7" destOrd="0" presId="urn:microsoft.com/office/officeart/2005/8/layout/radial5"/>
    <dgm:cxn modelId="{98B6FD29-5B19-4567-91ED-9DD26064048E}" type="presParOf" srcId="{918963AA-E110-4402-BEDA-6EFA9E01AE42}" destId="{5AA33A8C-8712-4401-A303-5B4A2AD4B548}" srcOrd="0" destOrd="0" presId="urn:microsoft.com/office/officeart/2005/8/layout/radial5"/>
    <dgm:cxn modelId="{C60F61F3-8408-4E93-B64B-B46C8863B524}" type="presParOf" srcId="{E0A925BD-FCA0-46FC-BE6E-77059481F62C}" destId="{15C41E53-200B-42E3-89ED-0737EDB49F7E}" srcOrd="8"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4AB717-2531-44A7-8DC3-3E0FFA8AB4AD}">
      <dsp:nvSpPr>
        <dsp:cNvPr id="0" name=""/>
        <dsp:cNvSpPr/>
      </dsp:nvSpPr>
      <dsp:spPr>
        <a:xfrm>
          <a:off x="3813841" y="1995790"/>
          <a:ext cx="1423009" cy="1423009"/>
        </a:xfrm>
        <a:prstGeom prst="ellips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8260" tIns="48260" rIns="48260" bIns="48260" numCol="1" spcCol="1270" anchor="ctr" anchorCtr="0">
          <a:noAutofit/>
        </a:bodyPr>
        <a:lstStyle/>
        <a:p>
          <a:pPr marL="0" lvl="0" indent="0" algn="ctr" defTabSz="1689100">
            <a:lnSpc>
              <a:spcPct val="90000"/>
            </a:lnSpc>
            <a:spcBef>
              <a:spcPct val="0"/>
            </a:spcBef>
            <a:spcAft>
              <a:spcPct val="35000"/>
            </a:spcAft>
            <a:buNone/>
          </a:pPr>
          <a:r>
            <a:rPr lang="en-IN" sz="3800" b="1" kern="1200" dirty="0"/>
            <a:t>E I H</a:t>
          </a:r>
        </a:p>
      </dsp:txBody>
      <dsp:txXfrm>
        <a:off x="4022236" y="2204185"/>
        <a:ext cx="1006219" cy="1006219"/>
      </dsp:txXfrm>
    </dsp:sp>
    <dsp:sp modelId="{4A06B6B0-7931-40B6-A382-00124DFCD8CA}">
      <dsp:nvSpPr>
        <dsp:cNvPr id="0" name=""/>
        <dsp:cNvSpPr/>
      </dsp:nvSpPr>
      <dsp:spPr>
        <a:xfrm rot="16200000">
          <a:off x="4374179" y="1477215"/>
          <a:ext cx="302333" cy="483823"/>
        </a:xfrm>
        <a:prstGeom prst="rightArrow">
          <a:avLst>
            <a:gd name="adj1" fmla="val 60000"/>
            <a:gd name="adj2" fmla="val 50000"/>
          </a:avLst>
        </a:prstGeom>
        <a:solidFill>
          <a:schemeClr val="accent4">
            <a:hueOff val="0"/>
            <a:satOff val="0"/>
            <a:lumOff val="0"/>
            <a:alphaOff val="0"/>
          </a:schemeClr>
        </a:solidFill>
        <a:ln>
          <a:noFill/>
        </a:ln>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IN" sz="2000" kern="1200"/>
        </a:p>
      </dsp:txBody>
      <dsp:txXfrm>
        <a:off x="4419529" y="1619330"/>
        <a:ext cx="211633" cy="290293"/>
      </dsp:txXfrm>
    </dsp:sp>
    <dsp:sp modelId="{D3D82C88-89CE-46E1-86F5-563107CFE304}">
      <dsp:nvSpPr>
        <dsp:cNvPr id="0" name=""/>
        <dsp:cNvSpPr/>
      </dsp:nvSpPr>
      <dsp:spPr>
        <a:xfrm>
          <a:off x="3813841" y="2341"/>
          <a:ext cx="1423009" cy="1423009"/>
        </a:xfrm>
        <a:prstGeom prst="ellipse">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en-IN" sz="2300" kern="1200" dirty="0"/>
            <a:t>Oberoi</a:t>
          </a:r>
        </a:p>
      </dsp:txBody>
      <dsp:txXfrm>
        <a:off x="4022236" y="210736"/>
        <a:ext cx="1006219" cy="1006219"/>
      </dsp:txXfrm>
    </dsp:sp>
    <dsp:sp modelId="{27996981-AC45-4052-B6AD-5C0644A06A8D}">
      <dsp:nvSpPr>
        <dsp:cNvPr id="0" name=""/>
        <dsp:cNvSpPr/>
      </dsp:nvSpPr>
      <dsp:spPr>
        <a:xfrm>
          <a:off x="5362348" y="2465383"/>
          <a:ext cx="302333" cy="483823"/>
        </a:xfrm>
        <a:prstGeom prst="rightArrow">
          <a:avLst>
            <a:gd name="adj1" fmla="val 60000"/>
            <a:gd name="adj2" fmla="val 50000"/>
          </a:avLst>
        </a:prstGeom>
        <a:solidFill>
          <a:schemeClr val="accent4">
            <a:hueOff val="3266964"/>
            <a:satOff val="-13592"/>
            <a:lumOff val="3203"/>
            <a:alphaOff val="0"/>
          </a:schemeClr>
        </a:solidFill>
        <a:ln>
          <a:noFill/>
        </a:ln>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IN" sz="2000" kern="1200"/>
        </a:p>
      </dsp:txBody>
      <dsp:txXfrm>
        <a:off x="5362348" y="2562148"/>
        <a:ext cx="211633" cy="290293"/>
      </dsp:txXfrm>
    </dsp:sp>
    <dsp:sp modelId="{D5120B7C-7420-4CFF-B3F7-B15AFBED635C}">
      <dsp:nvSpPr>
        <dsp:cNvPr id="0" name=""/>
        <dsp:cNvSpPr/>
      </dsp:nvSpPr>
      <dsp:spPr>
        <a:xfrm>
          <a:off x="5807291" y="1995790"/>
          <a:ext cx="1423009" cy="1423009"/>
        </a:xfrm>
        <a:prstGeom prst="ellipse">
          <a:avLst/>
        </a:prstGeom>
        <a:gradFill rotWithShape="0">
          <a:gsLst>
            <a:gs pos="0">
              <a:schemeClr val="accent4">
                <a:hueOff val="3266964"/>
                <a:satOff val="-13592"/>
                <a:lumOff val="3203"/>
                <a:alphaOff val="0"/>
                <a:satMod val="103000"/>
                <a:lumMod val="102000"/>
                <a:tint val="94000"/>
              </a:schemeClr>
            </a:gs>
            <a:gs pos="50000">
              <a:schemeClr val="accent4">
                <a:hueOff val="3266964"/>
                <a:satOff val="-13592"/>
                <a:lumOff val="3203"/>
                <a:alphaOff val="0"/>
                <a:satMod val="110000"/>
                <a:lumMod val="100000"/>
                <a:shade val="100000"/>
              </a:schemeClr>
            </a:gs>
            <a:gs pos="100000">
              <a:schemeClr val="accent4">
                <a:hueOff val="3266964"/>
                <a:satOff val="-13592"/>
                <a:lumOff val="3203"/>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en-IN" sz="2300" kern="1200" dirty="0"/>
            <a:t>Maiden</a:t>
          </a:r>
        </a:p>
      </dsp:txBody>
      <dsp:txXfrm>
        <a:off x="6015686" y="2204185"/>
        <a:ext cx="1006219" cy="1006219"/>
      </dsp:txXfrm>
    </dsp:sp>
    <dsp:sp modelId="{A2877867-33AB-4C59-95B9-82BA81AC3FC1}">
      <dsp:nvSpPr>
        <dsp:cNvPr id="0" name=""/>
        <dsp:cNvSpPr/>
      </dsp:nvSpPr>
      <dsp:spPr>
        <a:xfrm rot="5400000">
          <a:off x="4374179" y="3453552"/>
          <a:ext cx="302333" cy="483823"/>
        </a:xfrm>
        <a:prstGeom prst="rightArrow">
          <a:avLst>
            <a:gd name="adj1" fmla="val 60000"/>
            <a:gd name="adj2" fmla="val 50000"/>
          </a:avLst>
        </a:prstGeom>
        <a:solidFill>
          <a:schemeClr val="accent4">
            <a:hueOff val="6533927"/>
            <a:satOff val="-27185"/>
            <a:lumOff val="6405"/>
            <a:alphaOff val="0"/>
          </a:schemeClr>
        </a:solidFill>
        <a:ln>
          <a:noFill/>
        </a:ln>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IN" sz="2000" kern="1200"/>
        </a:p>
      </dsp:txBody>
      <dsp:txXfrm>
        <a:off x="4419529" y="3504967"/>
        <a:ext cx="211633" cy="290293"/>
      </dsp:txXfrm>
    </dsp:sp>
    <dsp:sp modelId="{38162180-9F48-4DEA-B18E-B8EDA71B49B3}">
      <dsp:nvSpPr>
        <dsp:cNvPr id="0" name=""/>
        <dsp:cNvSpPr/>
      </dsp:nvSpPr>
      <dsp:spPr>
        <a:xfrm>
          <a:off x="3813841" y="3989240"/>
          <a:ext cx="1423009" cy="1423009"/>
        </a:xfrm>
        <a:prstGeom prst="ellipse">
          <a:avLst/>
        </a:prstGeom>
        <a:gradFill rotWithShape="0">
          <a:gsLst>
            <a:gs pos="0">
              <a:schemeClr val="accent4">
                <a:hueOff val="6533927"/>
                <a:satOff val="-27185"/>
                <a:lumOff val="6405"/>
                <a:alphaOff val="0"/>
                <a:satMod val="103000"/>
                <a:lumMod val="102000"/>
                <a:tint val="94000"/>
              </a:schemeClr>
            </a:gs>
            <a:gs pos="50000">
              <a:schemeClr val="accent4">
                <a:hueOff val="6533927"/>
                <a:satOff val="-27185"/>
                <a:lumOff val="6405"/>
                <a:alphaOff val="0"/>
                <a:satMod val="110000"/>
                <a:lumMod val="100000"/>
                <a:shade val="100000"/>
              </a:schemeClr>
            </a:gs>
            <a:gs pos="100000">
              <a:schemeClr val="accent4">
                <a:hueOff val="6533927"/>
                <a:satOff val="-27185"/>
                <a:lumOff val="6405"/>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en-IN" sz="2300" kern="1200" dirty="0"/>
            <a:t>Others</a:t>
          </a:r>
        </a:p>
      </dsp:txBody>
      <dsp:txXfrm>
        <a:off x="4022236" y="4197635"/>
        <a:ext cx="1006219" cy="1006219"/>
      </dsp:txXfrm>
    </dsp:sp>
    <dsp:sp modelId="{918963AA-E110-4402-BEDA-6EFA9E01AE42}">
      <dsp:nvSpPr>
        <dsp:cNvPr id="0" name=""/>
        <dsp:cNvSpPr/>
      </dsp:nvSpPr>
      <dsp:spPr>
        <a:xfrm rot="10800000">
          <a:off x="3386011" y="2465383"/>
          <a:ext cx="302333" cy="483823"/>
        </a:xfrm>
        <a:prstGeom prst="rightArrow">
          <a:avLst>
            <a:gd name="adj1" fmla="val 60000"/>
            <a:gd name="adj2" fmla="val 50000"/>
          </a:avLst>
        </a:prstGeom>
        <a:solidFill>
          <a:schemeClr val="accent4">
            <a:hueOff val="9800891"/>
            <a:satOff val="-40777"/>
            <a:lumOff val="9608"/>
            <a:alphaOff val="0"/>
          </a:schemeClr>
        </a:solidFill>
        <a:ln>
          <a:noFill/>
        </a:ln>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IN" sz="2000" kern="1200"/>
        </a:p>
      </dsp:txBody>
      <dsp:txXfrm rot="10800000">
        <a:off x="3476711" y="2562148"/>
        <a:ext cx="211633" cy="290293"/>
      </dsp:txXfrm>
    </dsp:sp>
    <dsp:sp modelId="{15C41E53-200B-42E3-89ED-0737EDB49F7E}">
      <dsp:nvSpPr>
        <dsp:cNvPr id="0" name=""/>
        <dsp:cNvSpPr/>
      </dsp:nvSpPr>
      <dsp:spPr>
        <a:xfrm>
          <a:off x="1820392" y="1995790"/>
          <a:ext cx="1423009" cy="1423009"/>
        </a:xfrm>
        <a:prstGeom prst="ellipse">
          <a:avLst/>
        </a:prstGeom>
        <a:gradFill rotWithShape="0">
          <a:gsLst>
            <a:gs pos="0">
              <a:schemeClr val="accent4">
                <a:hueOff val="9800891"/>
                <a:satOff val="-40777"/>
                <a:lumOff val="9608"/>
                <a:alphaOff val="0"/>
                <a:satMod val="103000"/>
                <a:lumMod val="102000"/>
                <a:tint val="94000"/>
              </a:schemeClr>
            </a:gs>
            <a:gs pos="50000">
              <a:schemeClr val="accent4">
                <a:hueOff val="9800891"/>
                <a:satOff val="-40777"/>
                <a:lumOff val="9608"/>
                <a:alphaOff val="0"/>
                <a:satMod val="110000"/>
                <a:lumMod val="100000"/>
                <a:shade val="100000"/>
              </a:schemeClr>
            </a:gs>
            <a:gs pos="100000">
              <a:schemeClr val="accent4">
                <a:hueOff val="9800891"/>
                <a:satOff val="-40777"/>
                <a:lumOff val="9608"/>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en-IN" sz="2300" kern="1200" dirty="0"/>
            <a:t>Trident</a:t>
          </a:r>
        </a:p>
      </dsp:txBody>
      <dsp:txXfrm>
        <a:off x="2028787" y="2204185"/>
        <a:ext cx="1006219" cy="1006219"/>
      </dsp:txXfrm>
    </dsp:sp>
  </dsp:spTree>
</dsp:drawing>
</file>

<file path=ppt/diagrams/layout1.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71D5E-E869-60CB-CA1F-97C55AF2FC8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8BC7C8D-0722-F273-FEA5-612D7DDBD86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A299CCB-93B5-7D00-AB4B-588B1C001922}"/>
              </a:ext>
            </a:extLst>
          </p:cNvPr>
          <p:cNvSpPr>
            <a:spLocks noGrp="1"/>
          </p:cNvSpPr>
          <p:nvPr>
            <p:ph type="dt" sz="half" idx="10"/>
          </p:nvPr>
        </p:nvSpPr>
        <p:spPr/>
        <p:txBody>
          <a:bodyPr/>
          <a:lstStyle/>
          <a:p>
            <a:fld id="{4D5B6C04-F837-42E4-A787-46627F86FF0D}" type="datetimeFigureOut">
              <a:rPr lang="en-IN" smtClean="0"/>
              <a:t>30-07-2024</a:t>
            </a:fld>
            <a:endParaRPr lang="en-IN"/>
          </a:p>
        </p:txBody>
      </p:sp>
      <p:sp>
        <p:nvSpPr>
          <p:cNvPr id="5" name="Footer Placeholder 4">
            <a:extLst>
              <a:ext uri="{FF2B5EF4-FFF2-40B4-BE49-F238E27FC236}">
                <a16:creationId xmlns:a16="http://schemas.microsoft.com/office/drawing/2014/main" id="{7A4DAA71-F5FD-D00E-BCA1-6A8EE3FC2D0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28AC88F-3C6E-EB6C-5FA0-2255151B3A6A}"/>
              </a:ext>
            </a:extLst>
          </p:cNvPr>
          <p:cNvSpPr>
            <a:spLocks noGrp="1"/>
          </p:cNvSpPr>
          <p:nvPr>
            <p:ph type="sldNum" sz="quarter" idx="12"/>
          </p:nvPr>
        </p:nvSpPr>
        <p:spPr/>
        <p:txBody>
          <a:bodyPr/>
          <a:lstStyle/>
          <a:p>
            <a:fld id="{AAA6D13D-0F29-470D-B957-98CF69A79532}" type="slidenum">
              <a:rPr lang="en-IN" smtClean="0"/>
              <a:t>‹#›</a:t>
            </a:fld>
            <a:endParaRPr lang="en-IN"/>
          </a:p>
        </p:txBody>
      </p:sp>
    </p:spTree>
    <p:extLst>
      <p:ext uri="{BB962C8B-B14F-4D97-AF65-F5344CB8AC3E}">
        <p14:creationId xmlns:p14="http://schemas.microsoft.com/office/powerpoint/2010/main" val="10141906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E495D-AA34-E952-3DB7-B8C6001FC78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80A1447-8391-961C-38AC-446FF7A9F4E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1F74554-A6ED-CC7F-D916-575409207B0E}"/>
              </a:ext>
            </a:extLst>
          </p:cNvPr>
          <p:cNvSpPr>
            <a:spLocks noGrp="1"/>
          </p:cNvSpPr>
          <p:nvPr>
            <p:ph type="dt" sz="half" idx="10"/>
          </p:nvPr>
        </p:nvSpPr>
        <p:spPr/>
        <p:txBody>
          <a:bodyPr/>
          <a:lstStyle/>
          <a:p>
            <a:fld id="{4D5B6C04-F837-42E4-A787-46627F86FF0D}" type="datetimeFigureOut">
              <a:rPr lang="en-IN" smtClean="0"/>
              <a:t>30-07-2024</a:t>
            </a:fld>
            <a:endParaRPr lang="en-IN"/>
          </a:p>
        </p:txBody>
      </p:sp>
      <p:sp>
        <p:nvSpPr>
          <p:cNvPr id="5" name="Footer Placeholder 4">
            <a:extLst>
              <a:ext uri="{FF2B5EF4-FFF2-40B4-BE49-F238E27FC236}">
                <a16:creationId xmlns:a16="http://schemas.microsoft.com/office/drawing/2014/main" id="{9383CF64-A9E1-0421-F4AE-7FB3CADD855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CAE7448-F4BB-115B-FC8F-7A5A1C2CCA77}"/>
              </a:ext>
            </a:extLst>
          </p:cNvPr>
          <p:cNvSpPr>
            <a:spLocks noGrp="1"/>
          </p:cNvSpPr>
          <p:nvPr>
            <p:ph type="sldNum" sz="quarter" idx="12"/>
          </p:nvPr>
        </p:nvSpPr>
        <p:spPr/>
        <p:txBody>
          <a:bodyPr/>
          <a:lstStyle/>
          <a:p>
            <a:fld id="{AAA6D13D-0F29-470D-B957-98CF69A79532}" type="slidenum">
              <a:rPr lang="en-IN" smtClean="0"/>
              <a:t>‹#›</a:t>
            </a:fld>
            <a:endParaRPr lang="en-IN"/>
          </a:p>
        </p:txBody>
      </p:sp>
    </p:spTree>
    <p:extLst>
      <p:ext uri="{BB962C8B-B14F-4D97-AF65-F5344CB8AC3E}">
        <p14:creationId xmlns:p14="http://schemas.microsoft.com/office/powerpoint/2010/main" val="6992111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9784D84-800F-59FB-8829-C34ED101F57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9D006EE-14AB-BFF0-DA79-4E078C16D95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0A2C0EB-3730-2595-9D70-0C24BEF372E7}"/>
              </a:ext>
            </a:extLst>
          </p:cNvPr>
          <p:cNvSpPr>
            <a:spLocks noGrp="1"/>
          </p:cNvSpPr>
          <p:nvPr>
            <p:ph type="dt" sz="half" idx="10"/>
          </p:nvPr>
        </p:nvSpPr>
        <p:spPr/>
        <p:txBody>
          <a:bodyPr/>
          <a:lstStyle/>
          <a:p>
            <a:fld id="{4D5B6C04-F837-42E4-A787-46627F86FF0D}" type="datetimeFigureOut">
              <a:rPr lang="en-IN" smtClean="0"/>
              <a:t>30-07-2024</a:t>
            </a:fld>
            <a:endParaRPr lang="en-IN"/>
          </a:p>
        </p:txBody>
      </p:sp>
      <p:sp>
        <p:nvSpPr>
          <p:cNvPr id="5" name="Footer Placeholder 4">
            <a:extLst>
              <a:ext uri="{FF2B5EF4-FFF2-40B4-BE49-F238E27FC236}">
                <a16:creationId xmlns:a16="http://schemas.microsoft.com/office/drawing/2014/main" id="{6F6B4346-0A20-DA77-EBCE-271A77D2757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9BD1CE3-8EE7-6242-7BF8-F47003365375}"/>
              </a:ext>
            </a:extLst>
          </p:cNvPr>
          <p:cNvSpPr>
            <a:spLocks noGrp="1"/>
          </p:cNvSpPr>
          <p:nvPr>
            <p:ph type="sldNum" sz="quarter" idx="12"/>
          </p:nvPr>
        </p:nvSpPr>
        <p:spPr/>
        <p:txBody>
          <a:bodyPr/>
          <a:lstStyle/>
          <a:p>
            <a:fld id="{AAA6D13D-0F29-470D-B957-98CF69A79532}" type="slidenum">
              <a:rPr lang="en-IN" smtClean="0"/>
              <a:t>‹#›</a:t>
            </a:fld>
            <a:endParaRPr lang="en-IN"/>
          </a:p>
        </p:txBody>
      </p:sp>
    </p:spTree>
    <p:extLst>
      <p:ext uri="{BB962C8B-B14F-4D97-AF65-F5344CB8AC3E}">
        <p14:creationId xmlns:p14="http://schemas.microsoft.com/office/powerpoint/2010/main" val="14156233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ext Image Layout 2">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1"/>
            <a:ext cx="6096000" cy="6371351"/>
          </a:xfrm>
          <a:solidFill>
            <a:schemeClr val="bg1">
              <a:lumMod val="95000"/>
            </a:schemeClr>
          </a:solidFill>
        </p:spPr>
        <p:txBody>
          <a:bodyPr tIns="1584000" anchor="t"/>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5118100" y="1869795"/>
            <a:ext cx="6641900" cy="1124345"/>
          </a:xfrm>
          <a:solidFill>
            <a:schemeClr val="bg1">
              <a:lumMod val="95000"/>
            </a:schemeClr>
          </a:solidFill>
        </p:spPr>
        <p:txBody>
          <a:bodyPr lIns="180000" tIns="180000" rIns="180000" bIns="180000"/>
          <a:lstStyle>
            <a:lvl1pPr algn="l">
              <a:defRPr sz="6000" b="1" spc="-300">
                <a:solidFill>
                  <a:schemeClr val="tx1">
                    <a:lumMod val="75000"/>
                    <a:lumOff val="25000"/>
                  </a:schemeClr>
                </a:solidFill>
              </a:defRPr>
            </a:lvl1pPr>
          </a:lstStyle>
          <a:p>
            <a:r>
              <a:rPr lang="en-US" noProof="0"/>
              <a:t>Click to 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5118334" y="2994141"/>
            <a:ext cx="6641626" cy="590155"/>
          </a:xfrm>
          <a:solidFill>
            <a:schemeClr val="tx1">
              <a:alpha val="80000"/>
            </a:schemeClr>
          </a:solidFill>
        </p:spPr>
        <p:txBody>
          <a:bodyPr lIns="180000" tIns="180000" rIns="180000" bIns="180000"/>
          <a:lstStyle>
            <a:lvl1pPr marL="0" indent="0" algn="l">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6288000" y="3763648"/>
            <a:ext cx="5472000" cy="2428351"/>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8" name="Rectangle 7">
            <a:extLst>
              <a:ext uri="{FF2B5EF4-FFF2-40B4-BE49-F238E27FC236}">
                <a16:creationId xmlns:a16="http://schemas.microsoft.com/office/drawing/2014/main" id="{FA5285E0-8F27-49C4-AADF-92A3B72D41FD}"/>
              </a:ext>
            </a:extLst>
          </p:cNvPr>
          <p:cNvSpPr/>
          <p:nvPr userDrawn="1"/>
        </p:nvSpPr>
        <p:spPr>
          <a:xfrm>
            <a:off x="9775824" y="1762069"/>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Tree>
    <p:extLst>
      <p:ext uri="{BB962C8B-B14F-4D97-AF65-F5344CB8AC3E}">
        <p14:creationId xmlns:p14="http://schemas.microsoft.com/office/powerpoint/2010/main" val="32503441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ext Image Layout 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6096000" y="-1"/>
            <a:ext cx="6096000" cy="6371351"/>
          </a:xfrm>
          <a:solidFill>
            <a:schemeClr val="bg1">
              <a:lumMod val="95000"/>
            </a:schemeClr>
          </a:solidFill>
        </p:spPr>
        <p:txBody>
          <a:bodyPr tIns="1584000" anchor="t"/>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7111800" y="3802899"/>
            <a:ext cx="4648200" cy="985000"/>
          </a:xfrm>
          <a:solidFill>
            <a:schemeClr val="bg1"/>
          </a:solidFill>
        </p:spPr>
        <p:txBody>
          <a:bodyPr lIns="180000" tIns="180000" rIns="180000" bIns="180000"/>
          <a:lstStyle>
            <a:lvl1pPr algn="r">
              <a:defRPr sz="6000" b="1" spc="-300">
                <a:solidFill>
                  <a:schemeClr val="tx1">
                    <a:lumMod val="75000"/>
                    <a:lumOff val="25000"/>
                  </a:schemeClr>
                </a:solidFill>
              </a:defRPr>
            </a:lvl1pPr>
          </a:lstStyle>
          <a:p>
            <a:r>
              <a:rPr lang="en-US" noProof="0"/>
              <a:t>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7111800" y="4787900"/>
            <a:ext cx="4648200" cy="1162800"/>
          </a:xfrm>
          <a:solidFill>
            <a:schemeClr val="tx1">
              <a:alpha val="80000"/>
            </a:schemeClr>
          </a:solidFill>
        </p:spPr>
        <p:txBody>
          <a:bodyPr lIns="180000" tIns="180000" rIns="180000" bIns="180000"/>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2668686"/>
            <a:ext cx="5472000" cy="2999426"/>
          </a:xfrm>
        </p:spPr>
        <p:txBody>
          <a:bodyPr anchor="b"/>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8" name="Rectangle 7">
            <a:extLst>
              <a:ext uri="{FF2B5EF4-FFF2-40B4-BE49-F238E27FC236}">
                <a16:creationId xmlns:a16="http://schemas.microsoft.com/office/drawing/2014/main" id="{1508F53F-6AA2-4060-904A-BC90211DC043}"/>
              </a:ext>
            </a:extLst>
          </p:cNvPr>
          <p:cNvSpPr/>
          <p:nvPr userDrawn="1"/>
        </p:nvSpPr>
        <p:spPr>
          <a:xfrm>
            <a:off x="9348588" y="3700775"/>
            <a:ext cx="2411412" cy="1148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Tree>
    <p:extLst>
      <p:ext uri="{BB962C8B-B14F-4D97-AF65-F5344CB8AC3E}">
        <p14:creationId xmlns:p14="http://schemas.microsoft.com/office/powerpoint/2010/main" val="23431249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ECD81-659A-6EE6-609C-8F379E1B51A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4F80897-5BF7-9010-B8BB-987CF6A4E45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44A82F3-0A6C-B6D8-D842-6CA2AC91E465}"/>
              </a:ext>
            </a:extLst>
          </p:cNvPr>
          <p:cNvSpPr>
            <a:spLocks noGrp="1"/>
          </p:cNvSpPr>
          <p:nvPr>
            <p:ph type="dt" sz="half" idx="10"/>
          </p:nvPr>
        </p:nvSpPr>
        <p:spPr/>
        <p:txBody>
          <a:bodyPr/>
          <a:lstStyle/>
          <a:p>
            <a:fld id="{4D5B6C04-F837-42E4-A787-46627F86FF0D}" type="datetimeFigureOut">
              <a:rPr lang="en-IN" smtClean="0"/>
              <a:t>30-07-2024</a:t>
            </a:fld>
            <a:endParaRPr lang="en-IN"/>
          </a:p>
        </p:txBody>
      </p:sp>
      <p:sp>
        <p:nvSpPr>
          <p:cNvPr id="5" name="Footer Placeholder 4">
            <a:extLst>
              <a:ext uri="{FF2B5EF4-FFF2-40B4-BE49-F238E27FC236}">
                <a16:creationId xmlns:a16="http://schemas.microsoft.com/office/drawing/2014/main" id="{0F7CA828-7BCA-0378-4F44-3374F7A37A0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697F97D-3792-C9F1-D737-F9D555F55A10}"/>
              </a:ext>
            </a:extLst>
          </p:cNvPr>
          <p:cNvSpPr>
            <a:spLocks noGrp="1"/>
          </p:cNvSpPr>
          <p:nvPr>
            <p:ph type="sldNum" sz="quarter" idx="12"/>
          </p:nvPr>
        </p:nvSpPr>
        <p:spPr/>
        <p:txBody>
          <a:bodyPr/>
          <a:lstStyle/>
          <a:p>
            <a:fld id="{AAA6D13D-0F29-470D-B957-98CF69A79532}" type="slidenum">
              <a:rPr lang="en-IN" smtClean="0"/>
              <a:t>‹#›</a:t>
            </a:fld>
            <a:endParaRPr lang="en-IN"/>
          </a:p>
        </p:txBody>
      </p:sp>
    </p:spTree>
    <p:extLst>
      <p:ext uri="{BB962C8B-B14F-4D97-AF65-F5344CB8AC3E}">
        <p14:creationId xmlns:p14="http://schemas.microsoft.com/office/powerpoint/2010/main" val="26337601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DC257-8C69-CC98-DD0D-E4EE21143B1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AD37BF7-97D3-8CB7-3D5D-41B8E32F3F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9992B33-3540-2DA3-DCE7-9350E128D554}"/>
              </a:ext>
            </a:extLst>
          </p:cNvPr>
          <p:cNvSpPr>
            <a:spLocks noGrp="1"/>
          </p:cNvSpPr>
          <p:nvPr>
            <p:ph type="dt" sz="half" idx="10"/>
          </p:nvPr>
        </p:nvSpPr>
        <p:spPr/>
        <p:txBody>
          <a:bodyPr/>
          <a:lstStyle/>
          <a:p>
            <a:fld id="{4D5B6C04-F837-42E4-A787-46627F86FF0D}" type="datetimeFigureOut">
              <a:rPr lang="en-IN" smtClean="0"/>
              <a:t>30-07-2024</a:t>
            </a:fld>
            <a:endParaRPr lang="en-IN"/>
          </a:p>
        </p:txBody>
      </p:sp>
      <p:sp>
        <p:nvSpPr>
          <p:cNvPr id="5" name="Footer Placeholder 4">
            <a:extLst>
              <a:ext uri="{FF2B5EF4-FFF2-40B4-BE49-F238E27FC236}">
                <a16:creationId xmlns:a16="http://schemas.microsoft.com/office/drawing/2014/main" id="{30EF53CB-B98C-13F9-5F91-4F6840EDEE7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612AB61-F548-A369-F8F1-1D3C121FC3E9}"/>
              </a:ext>
            </a:extLst>
          </p:cNvPr>
          <p:cNvSpPr>
            <a:spLocks noGrp="1"/>
          </p:cNvSpPr>
          <p:nvPr>
            <p:ph type="sldNum" sz="quarter" idx="12"/>
          </p:nvPr>
        </p:nvSpPr>
        <p:spPr/>
        <p:txBody>
          <a:bodyPr/>
          <a:lstStyle/>
          <a:p>
            <a:fld id="{AAA6D13D-0F29-470D-B957-98CF69A79532}" type="slidenum">
              <a:rPr lang="en-IN" smtClean="0"/>
              <a:t>‹#›</a:t>
            </a:fld>
            <a:endParaRPr lang="en-IN"/>
          </a:p>
        </p:txBody>
      </p:sp>
    </p:spTree>
    <p:extLst>
      <p:ext uri="{BB962C8B-B14F-4D97-AF65-F5344CB8AC3E}">
        <p14:creationId xmlns:p14="http://schemas.microsoft.com/office/powerpoint/2010/main" val="20425646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EB2E0-1906-D3D6-33D9-A69D09B0F44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D617F8D-BE7B-A8EE-2DD8-E70A698F28A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B8EED6A-2C30-F18A-8E7F-B0076E7EC52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526B26C-8AE9-B297-3C92-A23E06AF5AFB}"/>
              </a:ext>
            </a:extLst>
          </p:cNvPr>
          <p:cNvSpPr>
            <a:spLocks noGrp="1"/>
          </p:cNvSpPr>
          <p:nvPr>
            <p:ph type="dt" sz="half" idx="10"/>
          </p:nvPr>
        </p:nvSpPr>
        <p:spPr/>
        <p:txBody>
          <a:bodyPr/>
          <a:lstStyle/>
          <a:p>
            <a:fld id="{4D5B6C04-F837-42E4-A787-46627F86FF0D}" type="datetimeFigureOut">
              <a:rPr lang="en-IN" smtClean="0"/>
              <a:t>30-07-2024</a:t>
            </a:fld>
            <a:endParaRPr lang="en-IN"/>
          </a:p>
        </p:txBody>
      </p:sp>
      <p:sp>
        <p:nvSpPr>
          <p:cNvPr id="6" name="Footer Placeholder 5">
            <a:extLst>
              <a:ext uri="{FF2B5EF4-FFF2-40B4-BE49-F238E27FC236}">
                <a16:creationId xmlns:a16="http://schemas.microsoft.com/office/drawing/2014/main" id="{07A58DD0-0896-4F74-7E01-3A0B238B5A0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F8A7302-390F-68DA-72F3-E54D4BC7B255}"/>
              </a:ext>
            </a:extLst>
          </p:cNvPr>
          <p:cNvSpPr>
            <a:spLocks noGrp="1"/>
          </p:cNvSpPr>
          <p:nvPr>
            <p:ph type="sldNum" sz="quarter" idx="12"/>
          </p:nvPr>
        </p:nvSpPr>
        <p:spPr/>
        <p:txBody>
          <a:bodyPr/>
          <a:lstStyle/>
          <a:p>
            <a:fld id="{AAA6D13D-0F29-470D-B957-98CF69A79532}" type="slidenum">
              <a:rPr lang="en-IN" smtClean="0"/>
              <a:t>‹#›</a:t>
            </a:fld>
            <a:endParaRPr lang="en-IN"/>
          </a:p>
        </p:txBody>
      </p:sp>
    </p:spTree>
    <p:extLst>
      <p:ext uri="{BB962C8B-B14F-4D97-AF65-F5344CB8AC3E}">
        <p14:creationId xmlns:p14="http://schemas.microsoft.com/office/powerpoint/2010/main" val="38030928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06A8C-0C99-B94C-0DC0-7D89681421D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A0700AB-4720-B72B-948F-DE5F35E7E39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5F6551-ED49-02D4-411B-2237752CB02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F4B896A-B429-5EE9-9C53-FD0B5F66E24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0D0DF7E-73FB-8EF2-D2BB-EB2A28789FF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5112095-86E2-9E63-FE43-E6AE9F072302}"/>
              </a:ext>
            </a:extLst>
          </p:cNvPr>
          <p:cNvSpPr>
            <a:spLocks noGrp="1"/>
          </p:cNvSpPr>
          <p:nvPr>
            <p:ph type="dt" sz="half" idx="10"/>
          </p:nvPr>
        </p:nvSpPr>
        <p:spPr/>
        <p:txBody>
          <a:bodyPr/>
          <a:lstStyle/>
          <a:p>
            <a:fld id="{4D5B6C04-F837-42E4-A787-46627F86FF0D}" type="datetimeFigureOut">
              <a:rPr lang="en-IN" smtClean="0"/>
              <a:t>30-07-2024</a:t>
            </a:fld>
            <a:endParaRPr lang="en-IN"/>
          </a:p>
        </p:txBody>
      </p:sp>
      <p:sp>
        <p:nvSpPr>
          <p:cNvPr id="8" name="Footer Placeholder 7">
            <a:extLst>
              <a:ext uri="{FF2B5EF4-FFF2-40B4-BE49-F238E27FC236}">
                <a16:creationId xmlns:a16="http://schemas.microsoft.com/office/drawing/2014/main" id="{CE49AAD0-F5A7-3683-BFC3-F25ECB94229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38619D0-32BB-A8E2-7245-E1B311AFDF47}"/>
              </a:ext>
            </a:extLst>
          </p:cNvPr>
          <p:cNvSpPr>
            <a:spLocks noGrp="1"/>
          </p:cNvSpPr>
          <p:nvPr>
            <p:ph type="sldNum" sz="quarter" idx="12"/>
          </p:nvPr>
        </p:nvSpPr>
        <p:spPr/>
        <p:txBody>
          <a:bodyPr/>
          <a:lstStyle/>
          <a:p>
            <a:fld id="{AAA6D13D-0F29-470D-B957-98CF69A79532}" type="slidenum">
              <a:rPr lang="en-IN" smtClean="0"/>
              <a:t>‹#›</a:t>
            </a:fld>
            <a:endParaRPr lang="en-IN"/>
          </a:p>
        </p:txBody>
      </p:sp>
    </p:spTree>
    <p:extLst>
      <p:ext uri="{BB962C8B-B14F-4D97-AF65-F5344CB8AC3E}">
        <p14:creationId xmlns:p14="http://schemas.microsoft.com/office/powerpoint/2010/main" val="20066110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D67B2-4700-DD6A-06D0-6EBF6EAE860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CA9E20E-8480-D59F-95DA-F978FEDA5317}"/>
              </a:ext>
            </a:extLst>
          </p:cNvPr>
          <p:cNvSpPr>
            <a:spLocks noGrp="1"/>
          </p:cNvSpPr>
          <p:nvPr>
            <p:ph type="dt" sz="half" idx="10"/>
          </p:nvPr>
        </p:nvSpPr>
        <p:spPr/>
        <p:txBody>
          <a:bodyPr/>
          <a:lstStyle/>
          <a:p>
            <a:fld id="{4D5B6C04-F837-42E4-A787-46627F86FF0D}" type="datetimeFigureOut">
              <a:rPr lang="en-IN" smtClean="0"/>
              <a:t>30-07-2024</a:t>
            </a:fld>
            <a:endParaRPr lang="en-IN"/>
          </a:p>
        </p:txBody>
      </p:sp>
      <p:sp>
        <p:nvSpPr>
          <p:cNvPr id="4" name="Footer Placeholder 3">
            <a:extLst>
              <a:ext uri="{FF2B5EF4-FFF2-40B4-BE49-F238E27FC236}">
                <a16:creationId xmlns:a16="http://schemas.microsoft.com/office/drawing/2014/main" id="{23A02D58-BB5C-E9EC-289E-6B020B89A90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2B79CE1-34BC-5ADA-E490-25E9A50E3AFC}"/>
              </a:ext>
            </a:extLst>
          </p:cNvPr>
          <p:cNvSpPr>
            <a:spLocks noGrp="1"/>
          </p:cNvSpPr>
          <p:nvPr>
            <p:ph type="sldNum" sz="quarter" idx="12"/>
          </p:nvPr>
        </p:nvSpPr>
        <p:spPr/>
        <p:txBody>
          <a:bodyPr/>
          <a:lstStyle/>
          <a:p>
            <a:fld id="{AAA6D13D-0F29-470D-B957-98CF69A79532}" type="slidenum">
              <a:rPr lang="en-IN" smtClean="0"/>
              <a:t>‹#›</a:t>
            </a:fld>
            <a:endParaRPr lang="en-IN"/>
          </a:p>
        </p:txBody>
      </p:sp>
    </p:spTree>
    <p:extLst>
      <p:ext uri="{BB962C8B-B14F-4D97-AF65-F5344CB8AC3E}">
        <p14:creationId xmlns:p14="http://schemas.microsoft.com/office/powerpoint/2010/main" val="24530458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54F5E45-5F04-68DB-1389-6896A86B59CD}"/>
              </a:ext>
            </a:extLst>
          </p:cNvPr>
          <p:cNvSpPr>
            <a:spLocks noGrp="1"/>
          </p:cNvSpPr>
          <p:nvPr>
            <p:ph type="dt" sz="half" idx="10"/>
          </p:nvPr>
        </p:nvSpPr>
        <p:spPr/>
        <p:txBody>
          <a:bodyPr/>
          <a:lstStyle/>
          <a:p>
            <a:fld id="{4D5B6C04-F837-42E4-A787-46627F86FF0D}" type="datetimeFigureOut">
              <a:rPr lang="en-IN" smtClean="0"/>
              <a:t>30-07-2024</a:t>
            </a:fld>
            <a:endParaRPr lang="en-IN"/>
          </a:p>
        </p:txBody>
      </p:sp>
      <p:sp>
        <p:nvSpPr>
          <p:cNvPr id="3" name="Footer Placeholder 2">
            <a:extLst>
              <a:ext uri="{FF2B5EF4-FFF2-40B4-BE49-F238E27FC236}">
                <a16:creationId xmlns:a16="http://schemas.microsoft.com/office/drawing/2014/main" id="{B7D38008-DA0A-3675-A7A4-5E868A412CA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38F7C16-A22C-8E60-3AE0-3D4DDF6EF431}"/>
              </a:ext>
            </a:extLst>
          </p:cNvPr>
          <p:cNvSpPr>
            <a:spLocks noGrp="1"/>
          </p:cNvSpPr>
          <p:nvPr>
            <p:ph type="sldNum" sz="quarter" idx="12"/>
          </p:nvPr>
        </p:nvSpPr>
        <p:spPr/>
        <p:txBody>
          <a:bodyPr/>
          <a:lstStyle/>
          <a:p>
            <a:fld id="{AAA6D13D-0F29-470D-B957-98CF69A79532}" type="slidenum">
              <a:rPr lang="en-IN" smtClean="0"/>
              <a:t>‹#›</a:t>
            </a:fld>
            <a:endParaRPr lang="en-IN"/>
          </a:p>
        </p:txBody>
      </p:sp>
    </p:spTree>
    <p:extLst>
      <p:ext uri="{BB962C8B-B14F-4D97-AF65-F5344CB8AC3E}">
        <p14:creationId xmlns:p14="http://schemas.microsoft.com/office/powerpoint/2010/main" val="2088651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567B9-04CB-B8E7-0795-6560B1FF6B8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5DCDF26-5713-CDD2-8136-EA8144C7DE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DAE568B-ADB6-8C35-06AC-0E3313BA54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2E8CB6-CCE1-BA55-15E9-E38C338E9953}"/>
              </a:ext>
            </a:extLst>
          </p:cNvPr>
          <p:cNvSpPr>
            <a:spLocks noGrp="1"/>
          </p:cNvSpPr>
          <p:nvPr>
            <p:ph type="dt" sz="half" idx="10"/>
          </p:nvPr>
        </p:nvSpPr>
        <p:spPr/>
        <p:txBody>
          <a:bodyPr/>
          <a:lstStyle/>
          <a:p>
            <a:fld id="{4D5B6C04-F837-42E4-A787-46627F86FF0D}" type="datetimeFigureOut">
              <a:rPr lang="en-IN" smtClean="0"/>
              <a:t>30-07-2024</a:t>
            </a:fld>
            <a:endParaRPr lang="en-IN"/>
          </a:p>
        </p:txBody>
      </p:sp>
      <p:sp>
        <p:nvSpPr>
          <p:cNvPr id="6" name="Footer Placeholder 5">
            <a:extLst>
              <a:ext uri="{FF2B5EF4-FFF2-40B4-BE49-F238E27FC236}">
                <a16:creationId xmlns:a16="http://schemas.microsoft.com/office/drawing/2014/main" id="{313DC5B4-D01D-99EF-E11E-BE2A3740ABE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7E872B4-8AFA-96D6-E34A-0D53F4598800}"/>
              </a:ext>
            </a:extLst>
          </p:cNvPr>
          <p:cNvSpPr>
            <a:spLocks noGrp="1"/>
          </p:cNvSpPr>
          <p:nvPr>
            <p:ph type="sldNum" sz="quarter" idx="12"/>
          </p:nvPr>
        </p:nvSpPr>
        <p:spPr/>
        <p:txBody>
          <a:bodyPr/>
          <a:lstStyle/>
          <a:p>
            <a:fld id="{AAA6D13D-0F29-470D-B957-98CF69A79532}" type="slidenum">
              <a:rPr lang="en-IN" smtClean="0"/>
              <a:t>‹#›</a:t>
            </a:fld>
            <a:endParaRPr lang="en-IN"/>
          </a:p>
        </p:txBody>
      </p:sp>
    </p:spTree>
    <p:extLst>
      <p:ext uri="{BB962C8B-B14F-4D97-AF65-F5344CB8AC3E}">
        <p14:creationId xmlns:p14="http://schemas.microsoft.com/office/powerpoint/2010/main" val="22626027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14C9B-C20D-C1E0-EB9B-350F88252D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70216C0-90B8-95A1-0C95-91CCE14119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33F7DCA-675B-DD76-9BCF-B487179B56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09E8EB-0008-CDDD-64CB-AC705E2D5BF1}"/>
              </a:ext>
            </a:extLst>
          </p:cNvPr>
          <p:cNvSpPr>
            <a:spLocks noGrp="1"/>
          </p:cNvSpPr>
          <p:nvPr>
            <p:ph type="dt" sz="half" idx="10"/>
          </p:nvPr>
        </p:nvSpPr>
        <p:spPr/>
        <p:txBody>
          <a:bodyPr/>
          <a:lstStyle/>
          <a:p>
            <a:fld id="{4D5B6C04-F837-42E4-A787-46627F86FF0D}" type="datetimeFigureOut">
              <a:rPr lang="en-IN" smtClean="0"/>
              <a:t>30-07-2024</a:t>
            </a:fld>
            <a:endParaRPr lang="en-IN"/>
          </a:p>
        </p:txBody>
      </p:sp>
      <p:sp>
        <p:nvSpPr>
          <p:cNvPr id="6" name="Footer Placeholder 5">
            <a:extLst>
              <a:ext uri="{FF2B5EF4-FFF2-40B4-BE49-F238E27FC236}">
                <a16:creationId xmlns:a16="http://schemas.microsoft.com/office/drawing/2014/main" id="{E63587DB-6027-5540-9487-868C278C7B0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41615C5-3967-C74B-1124-F3CB00531179}"/>
              </a:ext>
            </a:extLst>
          </p:cNvPr>
          <p:cNvSpPr>
            <a:spLocks noGrp="1"/>
          </p:cNvSpPr>
          <p:nvPr>
            <p:ph type="sldNum" sz="quarter" idx="12"/>
          </p:nvPr>
        </p:nvSpPr>
        <p:spPr/>
        <p:txBody>
          <a:bodyPr/>
          <a:lstStyle/>
          <a:p>
            <a:fld id="{AAA6D13D-0F29-470D-B957-98CF69A79532}" type="slidenum">
              <a:rPr lang="en-IN" smtClean="0"/>
              <a:t>‹#›</a:t>
            </a:fld>
            <a:endParaRPr lang="en-IN"/>
          </a:p>
        </p:txBody>
      </p:sp>
    </p:spTree>
    <p:extLst>
      <p:ext uri="{BB962C8B-B14F-4D97-AF65-F5344CB8AC3E}">
        <p14:creationId xmlns:p14="http://schemas.microsoft.com/office/powerpoint/2010/main" val="31707731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49CD9F2-3C38-67D6-1B79-8B973B4EEEF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0684A6B-B7B6-41D0-53A3-7DB726BA12D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7F4E52D-85E7-94FB-985B-EB55FF43A4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5B6C04-F837-42E4-A787-46627F86FF0D}" type="datetimeFigureOut">
              <a:rPr lang="en-IN" smtClean="0"/>
              <a:t>30-07-2024</a:t>
            </a:fld>
            <a:endParaRPr lang="en-IN"/>
          </a:p>
        </p:txBody>
      </p:sp>
      <p:sp>
        <p:nvSpPr>
          <p:cNvPr id="5" name="Footer Placeholder 4">
            <a:extLst>
              <a:ext uri="{FF2B5EF4-FFF2-40B4-BE49-F238E27FC236}">
                <a16:creationId xmlns:a16="http://schemas.microsoft.com/office/drawing/2014/main" id="{9A20566D-9944-936D-8252-FCDFEC7F3A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F180ABE8-D486-40DE-5393-85B2B68D62B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A6D13D-0F29-470D-B957-98CF69A79532}" type="slidenum">
              <a:rPr lang="en-IN" smtClean="0"/>
              <a:t>‹#›</a:t>
            </a:fld>
            <a:endParaRPr lang="en-IN"/>
          </a:p>
        </p:txBody>
      </p:sp>
    </p:spTree>
    <p:extLst>
      <p:ext uri="{BB962C8B-B14F-4D97-AF65-F5344CB8AC3E}">
        <p14:creationId xmlns:p14="http://schemas.microsoft.com/office/powerpoint/2010/main" val="34578055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Layout" Target="../diagrams/layout1.xml"/><Relationship Id="rId7" Type="http://schemas.openxmlformats.org/officeDocument/2006/relationships/image" Target="../media/image4.png"/><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EIH jumps 20% on record Q3 earnings; stock up 150% in a year">
            <a:extLst>
              <a:ext uri="{FF2B5EF4-FFF2-40B4-BE49-F238E27FC236}">
                <a16:creationId xmlns:a16="http://schemas.microsoft.com/office/drawing/2014/main" id="{FAD0A389-BF48-6AEE-39F2-5B1BF79CCD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BC0FACF-FD2D-6536-3EC2-3173EBDF954B}"/>
              </a:ext>
            </a:extLst>
          </p:cNvPr>
          <p:cNvSpPr txBox="1"/>
          <p:nvPr/>
        </p:nvSpPr>
        <p:spPr>
          <a:xfrm>
            <a:off x="432239" y="3526971"/>
            <a:ext cx="3486617" cy="400110"/>
          </a:xfrm>
          <a:prstGeom prst="rect">
            <a:avLst/>
          </a:prstGeom>
          <a:noFill/>
        </p:spPr>
        <p:txBody>
          <a:bodyPr wrap="square" rtlCol="0">
            <a:spAutoFit/>
          </a:bodyPr>
          <a:lstStyle/>
          <a:p>
            <a:r>
              <a:rPr lang="en-IN" sz="2000" dirty="0">
                <a:latin typeface="Rockwell Extra Bold" panose="02060903040505020403" pitchFamily="18" charset="0"/>
              </a:rPr>
              <a:t>By : Priya Jha</a:t>
            </a:r>
          </a:p>
        </p:txBody>
      </p:sp>
    </p:spTree>
    <p:extLst>
      <p:ext uri="{BB962C8B-B14F-4D97-AF65-F5344CB8AC3E}">
        <p14:creationId xmlns:p14="http://schemas.microsoft.com/office/powerpoint/2010/main" val="35159403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3C8EED7-1F90-975C-3B76-07D03DDF0C6A}"/>
              </a:ext>
            </a:extLst>
          </p:cNvPr>
          <p:cNvSpPr>
            <a:spLocks noGrp="1"/>
          </p:cNvSpPr>
          <p:nvPr>
            <p:ph type="title"/>
          </p:nvPr>
        </p:nvSpPr>
        <p:spPr>
          <a:xfrm>
            <a:off x="432000" y="269586"/>
            <a:ext cx="11144482" cy="985000"/>
          </a:xfrm>
        </p:spPr>
        <p:txBody>
          <a:bodyPr>
            <a:normAutofit fontScale="90000"/>
          </a:bodyPr>
          <a:lstStyle/>
          <a:p>
            <a:pPr algn="l"/>
            <a:r>
              <a:rPr lang="en-IN" dirty="0"/>
              <a:t>Shareholdings</a:t>
            </a:r>
          </a:p>
        </p:txBody>
      </p:sp>
      <p:sp>
        <p:nvSpPr>
          <p:cNvPr id="6" name="Footer Placeholder 5">
            <a:extLst>
              <a:ext uri="{FF2B5EF4-FFF2-40B4-BE49-F238E27FC236}">
                <a16:creationId xmlns:a16="http://schemas.microsoft.com/office/drawing/2014/main" id="{F3131658-8D63-7E47-7A9A-F7B5EDDC3DCE}"/>
              </a:ext>
            </a:extLst>
          </p:cNvPr>
          <p:cNvSpPr>
            <a:spLocks noGrp="1"/>
          </p:cNvSpPr>
          <p:nvPr>
            <p:ph type="ftr" sz="quarter" idx="13"/>
          </p:nvPr>
        </p:nvSpPr>
        <p:spPr/>
        <p:txBody>
          <a:bodyPr/>
          <a:lstStyle/>
          <a:p>
            <a:r>
              <a:rPr lang="en-US" noProof="0"/>
              <a:t>Add a footer</a:t>
            </a:r>
            <a:endParaRPr lang="en-US" noProof="0" dirty="0"/>
          </a:p>
        </p:txBody>
      </p:sp>
      <p:sp>
        <p:nvSpPr>
          <p:cNvPr id="7" name="Slide Number Placeholder 6">
            <a:extLst>
              <a:ext uri="{FF2B5EF4-FFF2-40B4-BE49-F238E27FC236}">
                <a16:creationId xmlns:a16="http://schemas.microsoft.com/office/drawing/2014/main" id="{D7FCEA88-DDC0-DEC2-EE4A-787F308F058C}"/>
              </a:ext>
            </a:extLst>
          </p:cNvPr>
          <p:cNvSpPr>
            <a:spLocks noGrp="1"/>
          </p:cNvSpPr>
          <p:nvPr>
            <p:ph type="sldNum" sz="quarter" idx="33"/>
          </p:nvPr>
        </p:nvSpPr>
        <p:spPr/>
        <p:txBody>
          <a:bodyPr/>
          <a:lstStyle/>
          <a:p>
            <a:fld id="{19B51A1E-902D-48AF-9020-955120F399B6}" type="slidenum">
              <a:rPr lang="en-US" noProof="0" smtClean="0"/>
              <a:pPr/>
              <a:t>10</a:t>
            </a:fld>
            <a:endParaRPr lang="en-US" noProof="0" dirty="0"/>
          </a:p>
        </p:txBody>
      </p:sp>
      <p:sp>
        <p:nvSpPr>
          <p:cNvPr id="8" name="Rectangle 7">
            <a:extLst>
              <a:ext uri="{FF2B5EF4-FFF2-40B4-BE49-F238E27FC236}">
                <a16:creationId xmlns:a16="http://schemas.microsoft.com/office/drawing/2014/main" id="{C07E15BD-8F2A-1A63-9B11-6DAC5F465790}"/>
              </a:ext>
            </a:extLst>
          </p:cNvPr>
          <p:cNvSpPr/>
          <p:nvPr/>
        </p:nvSpPr>
        <p:spPr>
          <a:xfrm>
            <a:off x="0" y="1100831"/>
            <a:ext cx="11760000" cy="5702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9528E59E-3EEF-3B15-08D1-EB06D2E565E8}"/>
              </a:ext>
              <a:ext uri="{C183D7F6-B498-43B3-948B-1728B52AA6E4}">
                <adec:decorative xmlns:adec="http://schemas.microsoft.com/office/drawing/2017/decorative" val="1"/>
              </a:ext>
            </a:extLst>
          </p:cNvPr>
          <p:cNvSpPr/>
          <p:nvPr/>
        </p:nvSpPr>
        <p:spPr>
          <a:xfrm>
            <a:off x="0" y="1190203"/>
            <a:ext cx="12192000" cy="5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pic>
        <p:nvPicPr>
          <p:cNvPr id="9" name="Picture 8">
            <a:extLst>
              <a:ext uri="{FF2B5EF4-FFF2-40B4-BE49-F238E27FC236}">
                <a16:creationId xmlns:a16="http://schemas.microsoft.com/office/drawing/2014/main" id="{48FCA85A-48A8-8D3B-5FAE-4935364FC1A4}"/>
              </a:ext>
            </a:extLst>
          </p:cNvPr>
          <p:cNvPicPr>
            <a:picLocks noChangeAspect="1"/>
          </p:cNvPicPr>
          <p:nvPr/>
        </p:nvPicPr>
        <p:blipFill>
          <a:blip r:embed="rId2"/>
          <a:stretch>
            <a:fillRect/>
          </a:stretch>
        </p:blipFill>
        <p:spPr>
          <a:xfrm>
            <a:off x="523759" y="3889436"/>
            <a:ext cx="11144482" cy="2789448"/>
          </a:xfrm>
          <a:prstGeom prst="rect">
            <a:avLst/>
          </a:prstGeom>
        </p:spPr>
      </p:pic>
      <p:pic>
        <p:nvPicPr>
          <p:cNvPr id="15" name="Picture 14">
            <a:extLst>
              <a:ext uri="{FF2B5EF4-FFF2-40B4-BE49-F238E27FC236}">
                <a16:creationId xmlns:a16="http://schemas.microsoft.com/office/drawing/2014/main" id="{0F29F76A-F5F6-7A68-D0EA-9C05B32F1FAD}"/>
              </a:ext>
            </a:extLst>
          </p:cNvPr>
          <p:cNvPicPr>
            <a:picLocks noChangeAspect="1"/>
          </p:cNvPicPr>
          <p:nvPr/>
        </p:nvPicPr>
        <p:blipFill>
          <a:blip r:embed="rId3"/>
          <a:stretch>
            <a:fillRect/>
          </a:stretch>
        </p:blipFill>
        <p:spPr>
          <a:xfrm>
            <a:off x="615518" y="1338095"/>
            <a:ext cx="11144482" cy="2467832"/>
          </a:xfrm>
          <a:prstGeom prst="rect">
            <a:avLst/>
          </a:prstGeom>
        </p:spPr>
      </p:pic>
    </p:spTree>
    <p:extLst>
      <p:ext uri="{BB962C8B-B14F-4D97-AF65-F5344CB8AC3E}">
        <p14:creationId xmlns:p14="http://schemas.microsoft.com/office/powerpoint/2010/main" val="3628950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79252F-440B-F999-7F20-A5E3DBC45D60}"/>
              </a:ext>
            </a:extLst>
          </p:cNvPr>
          <p:cNvSpPr/>
          <p:nvPr/>
        </p:nvSpPr>
        <p:spPr>
          <a:xfrm>
            <a:off x="0" y="1100831"/>
            <a:ext cx="11760000" cy="5702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4" name="Picture Placeholder 13" descr="Hand writing on post-it note">
            <a:extLst>
              <a:ext uri="{FF2B5EF4-FFF2-40B4-BE49-F238E27FC236}">
                <a16:creationId xmlns:a16="http://schemas.microsoft.com/office/drawing/2014/main" id="{7E468295-904F-0743-AD06-67DA21353B9E}"/>
              </a:ext>
            </a:extLst>
          </p:cNvPr>
          <p:cNvPicPr>
            <a:picLocks noGrp="1" noChangeAspect="1"/>
          </p:cNvPicPr>
          <p:nvPr>
            <p:ph type="pic" sz="quarter" idx="14"/>
          </p:nvPr>
        </p:nvPicPr>
        <p:blipFill rotWithShape="1">
          <a:blip r:embed="rId2" cstate="screen">
            <a:extLst>
              <a:ext uri="{28A0092B-C50C-407E-A947-70E740481C1C}">
                <a14:useLocalDpi xmlns:a14="http://schemas.microsoft.com/office/drawing/2010/main"/>
              </a:ext>
            </a:extLst>
          </a:blip>
          <a:srcRect/>
          <a:stretch/>
        </p:blipFill>
        <p:spPr>
          <a:xfrm>
            <a:off x="0" y="-1"/>
            <a:ext cx="6096000" cy="6858001"/>
          </a:xfrm>
        </p:spPr>
      </p:pic>
      <p:sp>
        <p:nvSpPr>
          <p:cNvPr id="20" name="Rectangle 19">
            <a:extLst>
              <a:ext uri="{FF2B5EF4-FFF2-40B4-BE49-F238E27FC236}">
                <a16:creationId xmlns:a16="http://schemas.microsoft.com/office/drawing/2014/main" id="{EFA08948-2B6F-46B1-9D2D-8D7B2B3FBD56}"/>
              </a:ext>
              <a:ext uri="{C183D7F6-B498-43B3-948B-1728B52AA6E4}">
                <adec:decorative xmlns:adec="http://schemas.microsoft.com/office/drawing/2017/decorative" val="1"/>
              </a:ext>
            </a:extLst>
          </p:cNvPr>
          <p:cNvSpPr/>
          <p:nvPr/>
        </p:nvSpPr>
        <p:spPr>
          <a:xfrm>
            <a:off x="9776058" y="1084186"/>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5118334" y="1191912"/>
            <a:ext cx="6641900" cy="1124345"/>
          </a:xfrm>
        </p:spPr>
        <p:txBody>
          <a:bodyPr>
            <a:normAutofit fontScale="90000"/>
          </a:bodyPr>
          <a:lstStyle/>
          <a:p>
            <a:r>
              <a:rPr lang="en-US" dirty="0"/>
              <a:t>Agenda</a:t>
            </a:r>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a:xfrm>
            <a:off x="5118471" y="2316257"/>
            <a:ext cx="6641626" cy="590155"/>
          </a:xfrm>
        </p:spPr>
        <p:txBody>
          <a:bodyPr>
            <a:normAutofit fontScale="70000" lnSpcReduction="20000"/>
          </a:bodyPr>
          <a:lstStyle/>
          <a:p>
            <a:r>
              <a:rPr lang="en-US" dirty="0"/>
              <a:t>EIH HOTELS PRESENTATION </a:t>
            </a:r>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6288000" y="3185674"/>
            <a:ext cx="5472000" cy="3146958"/>
          </a:xfrm>
        </p:spPr>
        <p:txBody>
          <a:bodyPr>
            <a:normAutofit/>
          </a:bodyPr>
          <a:lstStyle/>
          <a:p>
            <a:r>
              <a:rPr lang="en-US" dirty="0"/>
              <a:t>About the Company</a:t>
            </a:r>
          </a:p>
          <a:p>
            <a:r>
              <a:rPr lang="en-US" dirty="0"/>
              <a:t>Company Leadership</a:t>
            </a:r>
          </a:p>
          <a:p>
            <a:r>
              <a:rPr lang="en-US" dirty="0"/>
              <a:t>Hotel Brands</a:t>
            </a:r>
          </a:p>
          <a:p>
            <a:r>
              <a:rPr lang="en-US" dirty="0"/>
              <a:t>Competitor Analysis</a:t>
            </a:r>
          </a:p>
          <a:p>
            <a:r>
              <a:rPr lang="en-US" dirty="0"/>
              <a:t>Company Financial Performance</a:t>
            </a:r>
          </a:p>
          <a:p>
            <a:r>
              <a:rPr lang="en-US" dirty="0"/>
              <a:t>Shareholdings </a:t>
            </a:r>
          </a:p>
        </p:txBody>
      </p:sp>
    </p:spTree>
    <p:extLst>
      <p:ext uri="{BB962C8B-B14F-4D97-AF65-F5344CB8AC3E}">
        <p14:creationId xmlns:p14="http://schemas.microsoft.com/office/powerpoint/2010/main" val="7220987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3C8EED7-1F90-975C-3B76-07D03DDF0C6A}"/>
              </a:ext>
            </a:extLst>
          </p:cNvPr>
          <p:cNvSpPr>
            <a:spLocks noGrp="1"/>
          </p:cNvSpPr>
          <p:nvPr>
            <p:ph type="title"/>
          </p:nvPr>
        </p:nvSpPr>
        <p:spPr>
          <a:xfrm>
            <a:off x="432000" y="269586"/>
            <a:ext cx="11144482" cy="985000"/>
          </a:xfrm>
        </p:spPr>
        <p:txBody>
          <a:bodyPr>
            <a:normAutofit fontScale="90000"/>
          </a:bodyPr>
          <a:lstStyle/>
          <a:p>
            <a:pPr algn="l"/>
            <a:r>
              <a:rPr lang="en-IN" dirty="0"/>
              <a:t>About  the  Company</a:t>
            </a:r>
          </a:p>
        </p:txBody>
      </p:sp>
      <p:sp>
        <p:nvSpPr>
          <p:cNvPr id="6" name="Footer Placeholder 5">
            <a:extLst>
              <a:ext uri="{FF2B5EF4-FFF2-40B4-BE49-F238E27FC236}">
                <a16:creationId xmlns:a16="http://schemas.microsoft.com/office/drawing/2014/main" id="{F3131658-8D63-7E47-7A9A-F7B5EDDC3DCE}"/>
              </a:ext>
            </a:extLst>
          </p:cNvPr>
          <p:cNvSpPr>
            <a:spLocks noGrp="1"/>
          </p:cNvSpPr>
          <p:nvPr>
            <p:ph type="ftr" sz="quarter" idx="13"/>
          </p:nvPr>
        </p:nvSpPr>
        <p:spPr/>
        <p:txBody>
          <a:bodyPr/>
          <a:lstStyle/>
          <a:p>
            <a:r>
              <a:rPr lang="en-US" noProof="0"/>
              <a:t>Add a footer</a:t>
            </a:r>
            <a:endParaRPr lang="en-US" noProof="0" dirty="0"/>
          </a:p>
        </p:txBody>
      </p:sp>
      <p:sp>
        <p:nvSpPr>
          <p:cNvPr id="7" name="Slide Number Placeholder 6">
            <a:extLst>
              <a:ext uri="{FF2B5EF4-FFF2-40B4-BE49-F238E27FC236}">
                <a16:creationId xmlns:a16="http://schemas.microsoft.com/office/drawing/2014/main" id="{D7FCEA88-DDC0-DEC2-EE4A-787F308F058C}"/>
              </a:ext>
            </a:extLst>
          </p:cNvPr>
          <p:cNvSpPr>
            <a:spLocks noGrp="1"/>
          </p:cNvSpPr>
          <p:nvPr>
            <p:ph type="sldNum" sz="quarter" idx="33"/>
          </p:nvPr>
        </p:nvSpPr>
        <p:spPr/>
        <p:txBody>
          <a:bodyPr/>
          <a:lstStyle/>
          <a:p>
            <a:fld id="{19B51A1E-902D-48AF-9020-955120F399B6}" type="slidenum">
              <a:rPr lang="en-US" noProof="0" smtClean="0"/>
              <a:pPr/>
              <a:t>3</a:t>
            </a:fld>
            <a:endParaRPr lang="en-US" noProof="0" dirty="0"/>
          </a:p>
        </p:txBody>
      </p:sp>
      <p:sp>
        <p:nvSpPr>
          <p:cNvPr id="8" name="Rectangle 7">
            <a:extLst>
              <a:ext uri="{FF2B5EF4-FFF2-40B4-BE49-F238E27FC236}">
                <a16:creationId xmlns:a16="http://schemas.microsoft.com/office/drawing/2014/main" id="{C07E15BD-8F2A-1A63-9B11-6DAC5F465790}"/>
              </a:ext>
            </a:extLst>
          </p:cNvPr>
          <p:cNvSpPr/>
          <p:nvPr/>
        </p:nvSpPr>
        <p:spPr>
          <a:xfrm>
            <a:off x="0" y="1100831"/>
            <a:ext cx="11760000" cy="5702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9528E59E-3EEF-3B15-08D1-EB06D2E565E8}"/>
              </a:ext>
              <a:ext uri="{C183D7F6-B498-43B3-948B-1728B52AA6E4}">
                <adec:decorative xmlns:adec="http://schemas.microsoft.com/office/drawing/2017/decorative" val="1"/>
              </a:ext>
            </a:extLst>
          </p:cNvPr>
          <p:cNvSpPr/>
          <p:nvPr/>
        </p:nvSpPr>
        <p:spPr>
          <a:xfrm>
            <a:off x="0" y="1190203"/>
            <a:ext cx="12192000" cy="5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2" name="TextBox 1">
            <a:extLst>
              <a:ext uri="{FF2B5EF4-FFF2-40B4-BE49-F238E27FC236}">
                <a16:creationId xmlns:a16="http://schemas.microsoft.com/office/drawing/2014/main" id="{7C242A34-9DD2-43AB-E527-B21C2A99E701}"/>
              </a:ext>
            </a:extLst>
          </p:cNvPr>
          <p:cNvSpPr txBox="1"/>
          <p:nvPr/>
        </p:nvSpPr>
        <p:spPr>
          <a:xfrm>
            <a:off x="634482" y="1530911"/>
            <a:ext cx="11125518" cy="1323439"/>
          </a:xfrm>
          <a:prstGeom prst="rect">
            <a:avLst/>
          </a:prstGeom>
          <a:noFill/>
        </p:spPr>
        <p:txBody>
          <a:bodyPr wrap="square" rtlCol="0">
            <a:spAutoFit/>
          </a:bodyPr>
          <a:lstStyle/>
          <a:p>
            <a:r>
              <a:rPr lang="en-IN" sz="1600" dirty="0"/>
              <a:t>EIH Limited is the flagship company of the Oberoi group, one of the largest luxury hotel chains in India.</a:t>
            </a:r>
          </a:p>
          <a:p>
            <a:endParaRPr lang="en-IN" sz="1600" dirty="0"/>
          </a:p>
          <a:p>
            <a:r>
              <a:rPr lang="en-IN" sz="1600" dirty="0"/>
              <a:t>They operate hotels under the 3 remote names – Oberoi, Trident &amp; Maidens.</a:t>
            </a:r>
          </a:p>
          <a:p>
            <a:endParaRPr lang="en-IN" sz="1600" dirty="0"/>
          </a:p>
          <a:p>
            <a:r>
              <a:rPr lang="en-IN" sz="1600" dirty="0"/>
              <a:t>EIH Limited has 30 owned and managed hotels in 14+ locations covered which has 4269 rooms.</a:t>
            </a:r>
          </a:p>
        </p:txBody>
      </p:sp>
      <p:pic>
        <p:nvPicPr>
          <p:cNvPr id="5" name="Picture 4">
            <a:extLst>
              <a:ext uri="{FF2B5EF4-FFF2-40B4-BE49-F238E27FC236}">
                <a16:creationId xmlns:a16="http://schemas.microsoft.com/office/drawing/2014/main" id="{2A3B3C1B-E0C7-B47F-8024-ABF549B624C5}"/>
              </a:ext>
            </a:extLst>
          </p:cNvPr>
          <p:cNvPicPr>
            <a:picLocks noChangeAspect="1"/>
          </p:cNvPicPr>
          <p:nvPr/>
        </p:nvPicPr>
        <p:blipFill>
          <a:blip r:embed="rId2"/>
          <a:stretch>
            <a:fillRect/>
          </a:stretch>
        </p:blipFill>
        <p:spPr>
          <a:xfrm>
            <a:off x="9464787" y="3527098"/>
            <a:ext cx="2214966" cy="3011814"/>
          </a:xfrm>
          <a:prstGeom prst="rect">
            <a:avLst/>
          </a:prstGeom>
        </p:spPr>
      </p:pic>
      <p:sp>
        <p:nvSpPr>
          <p:cNvPr id="9" name="TextBox 8">
            <a:extLst>
              <a:ext uri="{FF2B5EF4-FFF2-40B4-BE49-F238E27FC236}">
                <a16:creationId xmlns:a16="http://schemas.microsoft.com/office/drawing/2014/main" id="{BC25D8E4-DCA1-5B8B-556F-82DB9507B0CF}"/>
              </a:ext>
            </a:extLst>
          </p:cNvPr>
          <p:cNvSpPr txBox="1"/>
          <p:nvPr/>
        </p:nvSpPr>
        <p:spPr>
          <a:xfrm>
            <a:off x="634482" y="4051040"/>
            <a:ext cx="8750058" cy="2308324"/>
          </a:xfrm>
          <a:prstGeom prst="rect">
            <a:avLst/>
          </a:prstGeom>
          <a:noFill/>
        </p:spPr>
        <p:txBody>
          <a:bodyPr wrap="square" rtlCol="0">
            <a:spAutoFit/>
          </a:bodyPr>
          <a:lstStyle/>
          <a:p>
            <a:r>
              <a:rPr lang="en-US" sz="1600" dirty="0"/>
              <a:t>Mr. Rai Bahadur Mohan Singh Oberoi was born on August 15, 1898, in the erstwhile undivided Punjab. </a:t>
            </a:r>
            <a:br>
              <a:rPr lang="en-US" sz="1600" dirty="0"/>
            </a:br>
            <a:endParaRPr lang="en-US" sz="1600" dirty="0"/>
          </a:p>
          <a:p>
            <a:r>
              <a:rPr lang="en-US" sz="1600" dirty="0"/>
              <a:t>He was barely six months old when his father passed away. He grew up under the love, guardianship and supervision of his grandfather, who made sure that he received the best education and upbringing. </a:t>
            </a:r>
            <a:br>
              <a:rPr lang="en-US" sz="1600" dirty="0"/>
            </a:br>
            <a:endParaRPr lang="en-US" sz="1600" dirty="0"/>
          </a:p>
          <a:p>
            <a:r>
              <a:rPr lang="en-US" sz="1600" dirty="0"/>
              <a:t>He completed his primary education in Rawalpindi and moved to Lahore for his bachelor's degree. </a:t>
            </a:r>
            <a:br>
              <a:rPr lang="en-US" sz="1600" dirty="0"/>
            </a:br>
            <a:endParaRPr lang="en-US" sz="1600" dirty="0"/>
          </a:p>
          <a:p>
            <a:r>
              <a:rPr lang="en-US" sz="1600" dirty="0"/>
              <a:t>Shortly thereafter, to flee the plague, he went to Shimla and found a job with a monthly salary of Rs. 50, as a front desk clerk at The Cecil Hotel, which The Oberoi Group acquired in 1944 and still owns today</a:t>
            </a:r>
            <a:endParaRPr lang="en-IN" sz="1600" dirty="0"/>
          </a:p>
        </p:txBody>
      </p:sp>
      <p:sp>
        <p:nvSpPr>
          <p:cNvPr id="10" name="TextBox 9">
            <a:extLst>
              <a:ext uri="{FF2B5EF4-FFF2-40B4-BE49-F238E27FC236}">
                <a16:creationId xmlns:a16="http://schemas.microsoft.com/office/drawing/2014/main" id="{6E8EF63A-2689-8E56-5737-0D85A018188C}"/>
              </a:ext>
            </a:extLst>
          </p:cNvPr>
          <p:cNvSpPr txBox="1"/>
          <p:nvPr/>
        </p:nvSpPr>
        <p:spPr>
          <a:xfrm>
            <a:off x="634482" y="3471949"/>
            <a:ext cx="10842171" cy="369332"/>
          </a:xfrm>
          <a:prstGeom prst="rect">
            <a:avLst/>
          </a:prstGeom>
          <a:noFill/>
        </p:spPr>
        <p:txBody>
          <a:bodyPr wrap="square" rtlCol="0">
            <a:spAutoFit/>
          </a:bodyPr>
          <a:lstStyle/>
          <a:p>
            <a:r>
              <a:rPr lang="en-IN" b="1" dirty="0"/>
              <a:t>An entrepreneur, a visionary, a philanthropist</a:t>
            </a:r>
          </a:p>
        </p:txBody>
      </p:sp>
    </p:spTree>
    <p:extLst>
      <p:ext uri="{BB962C8B-B14F-4D97-AF65-F5344CB8AC3E}">
        <p14:creationId xmlns:p14="http://schemas.microsoft.com/office/powerpoint/2010/main" val="3553006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3C8EED7-1F90-975C-3B76-07D03DDF0C6A}"/>
              </a:ext>
            </a:extLst>
          </p:cNvPr>
          <p:cNvSpPr>
            <a:spLocks noGrp="1"/>
          </p:cNvSpPr>
          <p:nvPr>
            <p:ph type="title"/>
          </p:nvPr>
        </p:nvSpPr>
        <p:spPr>
          <a:xfrm>
            <a:off x="432000" y="269586"/>
            <a:ext cx="11144482" cy="985000"/>
          </a:xfrm>
        </p:spPr>
        <p:txBody>
          <a:bodyPr>
            <a:normAutofit fontScale="90000"/>
          </a:bodyPr>
          <a:lstStyle/>
          <a:p>
            <a:pPr algn="l"/>
            <a:r>
              <a:rPr lang="en-IN" dirty="0"/>
              <a:t>Leadership</a:t>
            </a:r>
          </a:p>
        </p:txBody>
      </p:sp>
      <p:sp>
        <p:nvSpPr>
          <p:cNvPr id="6" name="Footer Placeholder 5">
            <a:extLst>
              <a:ext uri="{FF2B5EF4-FFF2-40B4-BE49-F238E27FC236}">
                <a16:creationId xmlns:a16="http://schemas.microsoft.com/office/drawing/2014/main" id="{F3131658-8D63-7E47-7A9A-F7B5EDDC3DCE}"/>
              </a:ext>
            </a:extLst>
          </p:cNvPr>
          <p:cNvSpPr>
            <a:spLocks noGrp="1"/>
          </p:cNvSpPr>
          <p:nvPr>
            <p:ph type="ftr" sz="quarter" idx="13"/>
          </p:nvPr>
        </p:nvSpPr>
        <p:spPr/>
        <p:txBody>
          <a:bodyPr/>
          <a:lstStyle/>
          <a:p>
            <a:r>
              <a:rPr lang="en-US" noProof="0"/>
              <a:t>Add a footer</a:t>
            </a:r>
            <a:endParaRPr lang="en-US" noProof="0" dirty="0"/>
          </a:p>
        </p:txBody>
      </p:sp>
      <p:sp>
        <p:nvSpPr>
          <p:cNvPr id="7" name="Slide Number Placeholder 6">
            <a:extLst>
              <a:ext uri="{FF2B5EF4-FFF2-40B4-BE49-F238E27FC236}">
                <a16:creationId xmlns:a16="http://schemas.microsoft.com/office/drawing/2014/main" id="{D7FCEA88-DDC0-DEC2-EE4A-787F308F058C}"/>
              </a:ext>
            </a:extLst>
          </p:cNvPr>
          <p:cNvSpPr>
            <a:spLocks noGrp="1"/>
          </p:cNvSpPr>
          <p:nvPr>
            <p:ph type="sldNum" sz="quarter" idx="33"/>
          </p:nvPr>
        </p:nvSpPr>
        <p:spPr/>
        <p:txBody>
          <a:bodyPr/>
          <a:lstStyle/>
          <a:p>
            <a:fld id="{19B51A1E-902D-48AF-9020-955120F399B6}" type="slidenum">
              <a:rPr lang="en-US" noProof="0" smtClean="0"/>
              <a:pPr/>
              <a:t>4</a:t>
            </a:fld>
            <a:endParaRPr lang="en-US" noProof="0" dirty="0"/>
          </a:p>
        </p:txBody>
      </p:sp>
      <p:sp>
        <p:nvSpPr>
          <p:cNvPr id="8" name="Rectangle 7">
            <a:extLst>
              <a:ext uri="{FF2B5EF4-FFF2-40B4-BE49-F238E27FC236}">
                <a16:creationId xmlns:a16="http://schemas.microsoft.com/office/drawing/2014/main" id="{C07E15BD-8F2A-1A63-9B11-6DAC5F465790}"/>
              </a:ext>
            </a:extLst>
          </p:cNvPr>
          <p:cNvSpPr/>
          <p:nvPr/>
        </p:nvSpPr>
        <p:spPr>
          <a:xfrm>
            <a:off x="0" y="1100831"/>
            <a:ext cx="11760000" cy="5702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9528E59E-3EEF-3B15-08D1-EB06D2E565E8}"/>
              </a:ext>
              <a:ext uri="{C183D7F6-B498-43B3-948B-1728B52AA6E4}">
                <adec:decorative xmlns:adec="http://schemas.microsoft.com/office/drawing/2017/decorative" val="1"/>
              </a:ext>
            </a:extLst>
          </p:cNvPr>
          <p:cNvSpPr/>
          <p:nvPr/>
        </p:nvSpPr>
        <p:spPr>
          <a:xfrm>
            <a:off x="0" y="1190203"/>
            <a:ext cx="12192000" cy="5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11" name="TextBox 10">
            <a:extLst>
              <a:ext uri="{FF2B5EF4-FFF2-40B4-BE49-F238E27FC236}">
                <a16:creationId xmlns:a16="http://schemas.microsoft.com/office/drawing/2014/main" id="{8A895AFF-7C7A-43AA-108C-587D50104A68}"/>
              </a:ext>
            </a:extLst>
          </p:cNvPr>
          <p:cNvSpPr txBox="1"/>
          <p:nvPr/>
        </p:nvSpPr>
        <p:spPr>
          <a:xfrm>
            <a:off x="653143" y="1492898"/>
            <a:ext cx="5442857" cy="5016758"/>
          </a:xfrm>
          <a:prstGeom prst="rect">
            <a:avLst/>
          </a:prstGeom>
          <a:noFill/>
        </p:spPr>
        <p:txBody>
          <a:bodyPr wrap="square" rtlCol="0">
            <a:spAutoFit/>
          </a:bodyPr>
          <a:lstStyle/>
          <a:p>
            <a:r>
              <a:rPr lang="en-US" sz="1600" b="1" dirty="0"/>
              <a:t>Arjun Singh Oberoi</a:t>
            </a:r>
          </a:p>
          <a:p>
            <a:r>
              <a:rPr lang="en-US" sz="1600" i="1" dirty="0"/>
              <a:t>Executive Chairman</a:t>
            </a:r>
          </a:p>
          <a:p>
            <a:endParaRPr lang="en-US" sz="1600" dirty="0"/>
          </a:p>
          <a:p>
            <a:r>
              <a:rPr lang="en-US" sz="1600" dirty="0"/>
              <a:t>Mr. Arjun Singh Oberoi is the Executive Chairman of EIH Limited. Mr. Arjun Singh Oberoi has been an Executive Director of the Company for over two decades and has over 30 years of experience in the hotel industry. </a:t>
            </a:r>
          </a:p>
          <a:p>
            <a:endParaRPr lang="en-US" sz="1600" dirty="0"/>
          </a:p>
          <a:p>
            <a:r>
              <a:rPr lang="en-US" sz="1600" dirty="0"/>
              <a:t>Mr. Arjun Singh Oberoi has a strong foundation in hotel operations dating back to the early part of his career. Mr. Arjun Singh Oberoi worked closely with Mr. PRS Oberoi to plan and develop many Oberoi and Trident Hotels.</a:t>
            </a:r>
          </a:p>
          <a:p>
            <a:endParaRPr lang="en-US" sz="1600" dirty="0"/>
          </a:p>
          <a:p>
            <a:r>
              <a:rPr lang="en-US" sz="1600" dirty="0"/>
              <a:t>In his previous role, he was responsible for the Project Development team of The Oberoi Group. He took on this role when he joined the Corporate Office of EIH Limited in 1996. He has been a member of The Oberoi Group and McKinsey &amp; Company team responsible for re-engineering systems and processes within the food and beverage departments of “The Oberoi” city hotels.</a:t>
            </a:r>
          </a:p>
        </p:txBody>
      </p:sp>
      <p:sp>
        <p:nvSpPr>
          <p:cNvPr id="12" name="TextBox 11">
            <a:extLst>
              <a:ext uri="{FF2B5EF4-FFF2-40B4-BE49-F238E27FC236}">
                <a16:creationId xmlns:a16="http://schemas.microsoft.com/office/drawing/2014/main" id="{F8C809A5-90EC-E837-9168-76BC77BDE1EC}"/>
              </a:ext>
            </a:extLst>
          </p:cNvPr>
          <p:cNvSpPr txBox="1"/>
          <p:nvPr/>
        </p:nvSpPr>
        <p:spPr>
          <a:xfrm>
            <a:off x="6369698" y="1510101"/>
            <a:ext cx="5442857" cy="4770537"/>
          </a:xfrm>
          <a:prstGeom prst="rect">
            <a:avLst/>
          </a:prstGeom>
          <a:noFill/>
        </p:spPr>
        <p:txBody>
          <a:bodyPr wrap="square" rtlCol="0">
            <a:spAutoFit/>
          </a:bodyPr>
          <a:lstStyle/>
          <a:p>
            <a:r>
              <a:rPr lang="en-US" sz="1600" b="1" dirty="0" err="1"/>
              <a:t>Vikramjit</a:t>
            </a:r>
            <a:r>
              <a:rPr lang="en-US" sz="1600" b="1" dirty="0"/>
              <a:t> Singh Oberoi </a:t>
            </a:r>
          </a:p>
          <a:p>
            <a:r>
              <a:rPr lang="en-US" sz="1600" i="1" dirty="0"/>
              <a:t>Managing Director and Chief Executive Officer</a:t>
            </a:r>
          </a:p>
          <a:p>
            <a:endParaRPr lang="en-US" sz="1600" dirty="0"/>
          </a:p>
          <a:p>
            <a:r>
              <a:rPr lang="en-US" sz="1600" dirty="0"/>
              <a:t>Mr. </a:t>
            </a:r>
            <a:r>
              <a:rPr lang="en-US" sz="1600" dirty="0" err="1"/>
              <a:t>Vikramjit</a:t>
            </a:r>
            <a:r>
              <a:rPr lang="en-US" sz="1600" dirty="0"/>
              <a:t> Singh Oberoi is the Managing Director and Chief Executive Officer of EIH Limited. He holds a Bachelor's degree in Science from Pepperdine University, California, USA and has over 25 years experience in the hospitality industry. </a:t>
            </a:r>
          </a:p>
          <a:p>
            <a:endParaRPr lang="en-US" sz="1600" dirty="0"/>
          </a:p>
          <a:p>
            <a:r>
              <a:rPr lang="en-US" sz="1600" dirty="0"/>
              <a:t>He joined the Board as a Non-Executive Director on 15th December, 1993. He became a Whole-time-Time Director and was designated Deputy Managing Director in July 2004. </a:t>
            </a:r>
          </a:p>
          <a:p>
            <a:endParaRPr lang="en-US" sz="1600" dirty="0"/>
          </a:p>
          <a:p>
            <a:r>
              <a:rPr lang="en-US" sz="1600" dirty="0"/>
              <a:t>In July 2007, he was re-designated as Joint Managing Director of the Company. On November 29th, 2010, he was re-designated Chief Operating Officer and Joint Managing Director of EIH Limited. </a:t>
            </a:r>
          </a:p>
          <a:p>
            <a:endParaRPr lang="en-US" sz="1600" dirty="0"/>
          </a:p>
          <a:p>
            <a:r>
              <a:rPr lang="en-US" sz="1600" dirty="0"/>
              <a:t>He took up the role of Managing Director and Chief Executive Officer on April 1st, 2015.</a:t>
            </a:r>
          </a:p>
        </p:txBody>
      </p:sp>
      <p:cxnSp>
        <p:nvCxnSpPr>
          <p:cNvPr id="14" name="Straight Connector 13">
            <a:extLst>
              <a:ext uri="{FF2B5EF4-FFF2-40B4-BE49-F238E27FC236}">
                <a16:creationId xmlns:a16="http://schemas.microsoft.com/office/drawing/2014/main" id="{8D90957B-FD82-B31A-D95C-E33A65AFC00D}"/>
              </a:ext>
            </a:extLst>
          </p:cNvPr>
          <p:cNvCxnSpPr>
            <a:cxnSpLocks/>
          </p:cNvCxnSpPr>
          <p:nvPr/>
        </p:nvCxnSpPr>
        <p:spPr>
          <a:xfrm flipH="1">
            <a:off x="6096000" y="1319253"/>
            <a:ext cx="7776" cy="5554808"/>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65581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3C8EED7-1F90-975C-3B76-07D03DDF0C6A}"/>
              </a:ext>
            </a:extLst>
          </p:cNvPr>
          <p:cNvSpPr>
            <a:spLocks noGrp="1"/>
          </p:cNvSpPr>
          <p:nvPr>
            <p:ph type="title"/>
          </p:nvPr>
        </p:nvSpPr>
        <p:spPr>
          <a:xfrm>
            <a:off x="432000" y="269586"/>
            <a:ext cx="11144482" cy="985000"/>
          </a:xfrm>
        </p:spPr>
        <p:txBody>
          <a:bodyPr>
            <a:normAutofit fontScale="90000"/>
          </a:bodyPr>
          <a:lstStyle/>
          <a:p>
            <a:pPr algn="l"/>
            <a:r>
              <a:rPr lang="en-IN" dirty="0"/>
              <a:t>Hotel  Brands</a:t>
            </a:r>
          </a:p>
        </p:txBody>
      </p:sp>
      <p:sp>
        <p:nvSpPr>
          <p:cNvPr id="6" name="Footer Placeholder 5">
            <a:extLst>
              <a:ext uri="{FF2B5EF4-FFF2-40B4-BE49-F238E27FC236}">
                <a16:creationId xmlns:a16="http://schemas.microsoft.com/office/drawing/2014/main" id="{F3131658-8D63-7E47-7A9A-F7B5EDDC3DCE}"/>
              </a:ext>
            </a:extLst>
          </p:cNvPr>
          <p:cNvSpPr>
            <a:spLocks noGrp="1"/>
          </p:cNvSpPr>
          <p:nvPr>
            <p:ph type="ftr" sz="quarter" idx="13"/>
          </p:nvPr>
        </p:nvSpPr>
        <p:spPr/>
        <p:txBody>
          <a:bodyPr/>
          <a:lstStyle/>
          <a:p>
            <a:r>
              <a:rPr lang="en-US" noProof="0"/>
              <a:t>Add a footer</a:t>
            </a:r>
            <a:endParaRPr lang="en-US" noProof="0" dirty="0"/>
          </a:p>
        </p:txBody>
      </p:sp>
      <p:sp>
        <p:nvSpPr>
          <p:cNvPr id="7" name="Slide Number Placeholder 6">
            <a:extLst>
              <a:ext uri="{FF2B5EF4-FFF2-40B4-BE49-F238E27FC236}">
                <a16:creationId xmlns:a16="http://schemas.microsoft.com/office/drawing/2014/main" id="{D7FCEA88-DDC0-DEC2-EE4A-787F308F058C}"/>
              </a:ext>
            </a:extLst>
          </p:cNvPr>
          <p:cNvSpPr>
            <a:spLocks noGrp="1"/>
          </p:cNvSpPr>
          <p:nvPr>
            <p:ph type="sldNum" sz="quarter" idx="33"/>
          </p:nvPr>
        </p:nvSpPr>
        <p:spPr/>
        <p:txBody>
          <a:bodyPr/>
          <a:lstStyle/>
          <a:p>
            <a:fld id="{19B51A1E-902D-48AF-9020-955120F399B6}" type="slidenum">
              <a:rPr lang="en-US" noProof="0" smtClean="0"/>
              <a:pPr/>
              <a:t>5</a:t>
            </a:fld>
            <a:endParaRPr lang="en-US" noProof="0" dirty="0"/>
          </a:p>
        </p:txBody>
      </p:sp>
      <p:sp>
        <p:nvSpPr>
          <p:cNvPr id="8" name="Rectangle 7">
            <a:extLst>
              <a:ext uri="{FF2B5EF4-FFF2-40B4-BE49-F238E27FC236}">
                <a16:creationId xmlns:a16="http://schemas.microsoft.com/office/drawing/2014/main" id="{C07E15BD-8F2A-1A63-9B11-6DAC5F465790}"/>
              </a:ext>
            </a:extLst>
          </p:cNvPr>
          <p:cNvSpPr/>
          <p:nvPr/>
        </p:nvSpPr>
        <p:spPr>
          <a:xfrm>
            <a:off x="0" y="1100831"/>
            <a:ext cx="11760000" cy="5702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9528E59E-3EEF-3B15-08D1-EB06D2E565E8}"/>
              </a:ext>
              <a:ext uri="{C183D7F6-B498-43B3-948B-1728B52AA6E4}">
                <adec:decorative xmlns:adec="http://schemas.microsoft.com/office/drawing/2017/decorative" val="1"/>
              </a:ext>
            </a:extLst>
          </p:cNvPr>
          <p:cNvSpPr/>
          <p:nvPr/>
        </p:nvSpPr>
        <p:spPr>
          <a:xfrm>
            <a:off x="0" y="1190203"/>
            <a:ext cx="12192000" cy="5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graphicFrame>
        <p:nvGraphicFramePr>
          <p:cNvPr id="2" name="Diagram 1">
            <a:extLst>
              <a:ext uri="{FF2B5EF4-FFF2-40B4-BE49-F238E27FC236}">
                <a16:creationId xmlns:a16="http://schemas.microsoft.com/office/drawing/2014/main" id="{3D7D73AF-8288-3B30-ADCC-8924AF191687}"/>
              </a:ext>
            </a:extLst>
          </p:cNvPr>
          <p:cNvGraphicFramePr/>
          <p:nvPr>
            <p:extLst>
              <p:ext uri="{D42A27DB-BD31-4B8C-83A1-F6EECF244321}">
                <p14:modId xmlns:p14="http://schemas.microsoft.com/office/powerpoint/2010/main" val="221387114"/>
              </p:ext>
            </p:extLst>
          </p:nvPr>
        </p:nvGraphicFramePr>
        <p:xfrm>
          <a:off x="1231643" y="1323188"/>
          <a:ext cx="9050693" cy="54145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a:extLst>
              <a:ext uri="{FF2B5EF4-FFF2-40B4-BE49-F238E27FC236}">
                <a16:creationId xmlns:a16="http://schemas.microsoft.com/office/drawing/2014/main" id="{906D5ED5-8236-7C43-C727-0D0CA742F399}"/>
              </a:ext>
            </a:extLst>
          </p:cNvPr>
          <p:cNvPicPr>
            <a:picLocks noChangeAspect="1"/>
          </p:cNvPicPr>
          <p:nvPr/>
        </p:nvPicPr>
        <p:blipFill>
          <a:blip r:embed="rId7"/>
          <a:stretch>
            <a:fillRect/>
          </a:stretch>
        </p:blipFill>
        <p:spPr>
          <a:xfrm>
            <a:off x="7349255" y="1411279"/>
            <a:ext cx="4639811" cy="1545790"/>
          </a:xfrm>
          <a:prstGeom prst="rect">
            <a:avLst/>
          </a:prstGeom>
        </p:spPr>
      </p:pic>
      <p:sp>
        <p:nvSpPr>
          <p:cNvPr id="9" name="Left Brace 8">
            <a:extLst>
              <a:ext uri="{FF2B5EF4-FFF2-40B4-BE49-F238E27FC236}">
                <a16:creationId xmlns:a16="http://schemas.microsoft.com/office/drawing/2014/main" id="{6019A0F4-7448-E071-7412-DEEBD92D1B85}"/>
              </a:ext>
            </a:extLst>
          </p:cNvPr>
          <p:cNvSpPr/>
          <p:nvPr/>
        </p:nvSpPr>
        <p:spPr>
          <a:xfrm>
            <a:off x="6587412" y="1337915"/>
            <a:ext cx="270588" cy="1582567"/>
          </a:xfrm>
          <a:prstGeom prst="leftBrace">
            <a:avLst/>
          </a:prstGeom>
          <a:ln w="19050">
            <a:solidFill>
              <a:srgbClr val="FFD02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10" name="TextBox 9">
            <a:extLst>
              <a:ext uri="{FF2B5EF4-FFF2-40B4-BE49-F238E27FC236}">
                <a16:creationId xmlns:a16="http://schemas.microsoft.com/office/drawing/2014/main" id="{BC01BA8B-0EA6-8AF3-C8DE-269B466AB7D7}"/>
              </a:ext>
            </a:extLst>
          </p:cNvPr>
          <p:cNvSpPr txBox="1"/>
          <p:nvPr/>
        </p:nvSpPr>
        <p:spPr>
          <a:xfrm>
            <a:off x="799643" y="5534811"/>
            <a:ext cx="3238957" cy="1077218"/>
          </a:xfrm>
          <a:prstGeom prst="rect">
            <a:avLst/>
          </a:prstGeom>
          <a:noFill/>
        </p:spPr>
        <p:txBody>
          <a:bodyPr wrap="square" rtlCol="0">
            <a:spAutoFit/>
          </a:bodyPr>
          <a:lstStyle/>
          <a:p>
            <a:pPr marL="285750" indent="-285750">
              <a:buFont typeface="Arial" panose="020B0604020202020204" pitchFamily="34" charset="0"/>
              <a:buChar char="•"/>
            </a:pPr>
            <a:r>
              <a:rPr lang="en-IN" sz="1600" dirty="0"/>
              <a:t>EIH Aviation (Air charter)</a:t>
            </a:r>
          </a:p>
          <a:p>
            <a:pPr marL="285750" indent="-285750">
              <a:buFont typeface="Arial" panose="020B0604020202020204" pitchFamily="34" charset="0"/>
              <a:buChar char="•"/>
            </a:pPr>
            <a:r>
              <a:rPr lang="en-IN" sz="1600" dirty="0"/>
              <a:t>Airport Services like lounges, etc.</a:t>
            </a:r>
          </a:p>
          <a:p>
            <a:pPr marL="285750" indent="-285750">
              <a:buFont typeface="Arial" panose="020B0604020202020204" pitchFamily="34" charset="0"/>
              <a:buChar char="•"/>
            </a:pPr>
            <a:r>
              <a:rPr lang="en-IN" sz="1600" dirty="0"/>
              <a:t>Flight Services (Catering)</a:t>
            </a:r>
          </a:p>
          <a:p>
            <a:pPr marL="285750" indent="-285750">
              <a:buFont typeface="Arial" panose="020B0604020202020204" pitchFamily="34" charset="0"/>
              <a:buChar char="•"/>
            </a:pPr>
            <a:r>
              <a:rPr lang="en-IN" sz="1600" dirty="0"/>
              <a:t>Avis India (Car rentals)</a:t>
            </a:r>
          </a:p>
        </p:txBody>
      </p:sp>
      <p:sp>
        <p:nvSpPr>
          <p:cNvPr id="11" name="Left Brace 10">
            <a:extLst>
              <a:ext uri="{FF2B5EF4-FFF2-40B4-BE49-F238E27FC236}">
                <a16:creationId xmlns:a16="http://schemas.microsoft.com/office/drawing/2014/main" id="{2ABEA339-7A9A-069F-585E-FFEA875E6B1D}"/>
              </a:ext>
            </a:extLst>
          </p:cNvPr>
          <p:cNvSpPr/>
          <p:nvPr/>
        </p:nvSpPr>
        <p:spPr>
          <a:xfrm rot="10800000">
            <a:off x="4071875" y="5455543"/>
            <a:ext cx="365449" cy="1235753"/>
          </a:xfrm>
          <a:prstGeom prst="leftBrace">
            <a:avLst>
              <a:gd name="adj1" fmla="val 8333"/>
              <a:gd name="adj2" fmla="val 52265"/>
            </a:avLst>
          </a:prstGeom>
          <a:ln w="19050">
            <a:solidFill>
              <a:srgbClr val="4BF3A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pic>
        <p:nvPicPr>
          <p:cNvPr id="13" name="Picture 12">
            <a:extLst>
              <a:ext uri="{FF2B5EF4-FFF2-40B4-BE49-F238E27FC236}">
                <a16:creationId xmlns:a16="http://schemas.microsoft.com/office/drawing/2014/main" id="{E6B5453C-5794-365D-435F-C96BBD6B257F}"/>
              </a:ext>
            </a:extLst>
          </p:cNvPr>
          <p:cNvPicPr>
            <a:picLocks noChangeAspect="1"/>
          </p:cNvPicPr>
          <p:nvPr/>
        </p:nvPicPr>
        <p:blipFill>
          <a:blip r:embed="rId8"/>
          <a:stretch>
            <a:fillRect/>
          </a:stretch>
        </p:blipFill>
        <p:spPr>
          <a:xfrm>
            <a:off x="202935" y="1446282"/>
            <a:ext cx="4639811" cy="1539747"/>
          </a:xfrm>
          <a:prstGeom prst="rect">
            <a:avLst/>
          </a:prstGeom>
        </p:spPr>
      </p:pic>
      <p:sp>
        <p:nvSpPr>
          <p:cNvPr id="14" name="Left Brace 13">
            <a:extLst>
              <a:ext uri="{FF2B5EF4-FFF2-40B4-BE49-F238E27FC236}">
                <a16:creationId xmlns:a16="http://schemas.microsoft.com/office/drawing/2014/main" id="{F21D701C-4FD8-D9FA-AC12-A126EEC3582A}"/>
              </a:ext>
            </a:extLst>
          </p:cNvPr>
          <p:cNvSpPr/>
          <p:nvPr/>
        </p:nvSpPr>
        <p:spPr>
          <a:xfrm rot="16200000">
            <a:off x="2334346" y="986071"/>
            <a:ext cx="319878" cy="4565982"/>
          </a:xfrm>
          <a:prstGeom prst="leftBrace">
            <a:avLst/>
          </a:prstGeom>
          <a:ln w="19050">
            <a:solidFill>
              <a:srgbClr val="64A7E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cxnSp>
        <p:nvCxnSpPr>
          <p:cNvPr id="26" name="Connector: Elbow 25">
            <a:extLst>
              <a:ext uri="{FF2B5EF4-FFF2-40B4-BE49-F238E27FC236}">
                <a16:creationId xmlns:a16="http://schemas.microsoft.com/office/drawing/2014/main" id="{BCE7BEC3-6FF9-BB32-3CA2-04295D610757}"/>
              </a:ext>
            </a:extLst>
          </p:cNvPr>
          <p:cNvCxnSpPr>
            <a:cxnSpLocks/>
          </p:cNvCxnSpPr>
          <p:nvPr/>
        </p:nvCxnSpPr>
        <p:spPr>
          <a:xfrm rot="16200000" flipV="1">
            <a:off x="2380540" y="3608336"/>
            <a:ext cx="762643" cy="541176"/>
          </a:xfrm>
          <a:prstGeom prst="bentConnector3">
            <a:avLst>
              <a:gd name="adj1" fmla="val 4732"/>
            </a:avLst>
          </a:prstGeom>
          <a:ln w="19050">
            <a:solidFill>
              <a:srgbClr val="64A7E6"/>
            </a:solidFill>
            <a:tailEnd type="triangle"/>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5C3FCD02-A4C2-62A2-C6D5-6C4200C8F31D}"/>
              </a:ext>
            </a:extLst>
          </p:cNvPr>
          <p:cNvPicPr>
            <a:picLocks noChangeAspect="1"/>
          </p:cNvPicPr>
          <p:nvPr/>
        </p:nvPicPr>
        <p:blipFill>
          <a:blip r:embed="rId9"/>
          <a:stretch>
            <a:fillRect/>
          </a:stretch>
        </p:blipFill>
        <p:spPr>
          <a:xfrm>
            <a:off x="7336190" y="5136474"/>
            <a:ext cx="4639810" cy="1503160"/>
          </a:xfrm>
          <a:prstGeom prst="rect">
            <a:avLst/>
          </a:prstGeom>
        </p:spPr>
      </p:pic>
      <p:sp>
        <p:nvSpPr>
          <p:cNvPr id="33" name="Left Brace 32">
            <a:extLst>
              <a:ext uri="{FF2B5EF4-FFF2-40B4-BE49-F238E27FC236}">
                <a16:creationId xmlns:a16="http://schemas.microsoft.com/office/drawing/2014/main" id="{A085512A-DD85-9DE3-62C0-7E0290A822E4}"/>
              </a:ext>
            </a:extLst>
          </p:cNvPr>
          <p:cNvSpPr/>
          <p:nvPr/>
        </p:nvSpPr>
        <p:spPr>
          <a:xfrm rot="5400000">
            <a:off x="9459242" y="2598043"/>
            <a:ext cx="319878" cy="4565982"/>
          </a:xfrm>
          <a:prstGeom prst="leftBrace">
            <a:avLst/>
          </a:prstGeom>
          <a:ln w="19050">
            <a:solidFill>
              <a:srgbClr val="71FF2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cxnSp>
        <p:nvCxnSpPr>
          <p:cNvPr id="34" name="Connector: Elbow 33">
            <a:extLst>
              <a:ext uri="{FF2B5EF4-FFF2-40B4-BE49-F238E27FC236}">
                <a16:creationId xmlns:a16="http://schemas.microsoft.com/office/drawing/2014/main" id="{96C7C2AC-6679-EFEF-C7F6-95466295BD12}"/>
              </a:ext>
            </a:extLst>
          </p:cNvPr>
          <p:cNvCxnSpPr>
            <a:cxnSpLocks/>
          </p:cNvCxnSpPr>
          <p:nvPr/>
        </p:nvCxnSpPr>
        <p:spPr>
          <a:xfrm>
            <a:off x="8462868" y="3952093"/>
            <a:ext cx="1147755" cy="755309"/>
          </a:xfrm>
          <a:prstGeom prst="bentConnector3">
            <a:avLst>
              <a:gd name="adj1" fmla="val 100403"/>
            </a:avLst>
          </a:prstGeom>
          <a:ln w="19050">
            <a:solidFill>
              <a:srgbClr val="71FF2D"/>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186772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3C8EED7-1F90-975C-3B76-07D03DDF0C6A}"/>
              </a:ext>
            </a:extLst>
          </p:cNvPr>
          <p:cNvSpPr>
            <a:spLocks noGrp="1"/>
          </p:cNvSpPr>
          <p:nvPr>
            <p:ph type="title"/>
          </p:nvPr>
        </p:nvSpPr>
        <p:spPr>
          <a:xfrm>
            <a:off x="432000" y="269586"/>
            <a:ext cx="11144482" cy="985000"/>
          </a:xfrm>
        </p:spPr>
        <p:txBody>
          <a:bodyPr>
            <a:normAutofit fontScale="90000"/>
          </a:bodyPr>
          <a:lstStyle/>
          <a:p>
            <a:pPr algn="l"/>
            <a:r>
              <a:rPr lang="en-IN" dirty="0"/>
              <a:t>Competitor  Analysis</a:t>
            </a:r>
          </a:p>
        </p:txBody>
      </p:sp>
      <p:sp>
        <p:nvSpPr>
          <p:cNvPr id="6" name="Footer Placeholder 5">
            <a:extLst>
              <a:ext uri="{FF2B5EF4-FFF2-40B4-BE49-F238E27FC236}">
                <a16:creationId xmlns:a16="http://schemas.microsoft.com/office/drawing/2014/main" id="{F3131658-8D63-7E47-7A9A-F7B5EDDC3DCE}"/>
              </a:ext>
            </a:extLst>
          </p:cNvPr>
          <p:cNvSpPr>
            <a:spLocks noGrp="1"/>
          </p:cNvSpPr>
          <p:nvPr>
            <p:ph type="ftr" sz="quarter" idx="13"/>
          </p:nvPr>
        </p:nvSpPr>
        <p:spPr/>
        <p:txBody>
          <a:bodyPr/>
          <a:lstStyle/>
          <a:p>
            <a:r>
              <a:rPr lang="en-US" noProof="0"/>
              <a:t>Add a footer</a:t>
            </a:r>
            <a:endParaRPr lang="en-US" noProof="0" dirty="0"/>
          </a:p>
        </p:txBody>
      </p:sp>
      <p:sp>
        <p:nvSpPr>
          <p:cNvPr id="7" name="Slide Number Placeholder 6">
            <a:extLst>
              <a:ext uri="{FF2B5EF4-FFF2-40B4-BE49-F238E27FC236}">
                <a16:creationId xmlns:a16="http://schemas.microsoft.com/office/drawing/2014/main" id="{D7FCEA88-DDC0-DEC2-EE4A-787F308F058C}"/>
              </a:ext>
            </a:extLst>
          </p:cNvPr>
          <p:cNvSpPr>
            <a:spLocks noGrp="1"/>
          </p:cNvSpPr>
          <p:nvPr>
            <p:ph type="sldNum" sz="quarter" idx="33"/>
          </p:nvPr>
        </p:nvSpPr>
        <p:spPr/>
        <p:txBody>
          <a:bodyPr/>
          <a:lstStyle/>
          <a:p>
            <a:fld id="{19B51A1E-902D-48AF-9020-955120F399B6}" type="slidenum">
              <a:rPr lang="en-US" noProof="0" smtClean="0"/>
              <a:pPr/>
              <a:t>6</a:t>
            </a:fld>
            <a:endParaRPr lang="en-US" noProof="0" dirty="0"/>
          </a:p>
        </p:txBody>
      </p:sp>
      <p:sp>
        <p:nvSpPr>
          <p:cNvPr id="8" name="Rectangle 7">
            <a:extLst>
              <a:ext uri="{FF2B5EF4-FFF2-40B4-BE49-F238E27FC236}">
                <a16:creationId xmlns:a16="http://schemas.microsoft.com/office/drawing/2014/main" id="{C07E15BD-8F2A-1A63-9B11-6DAC5F465790}"/>
              </a:ext>
            </a:extLst>
          </p:cNvPr>
          <p:cNvSpPr/>
          <p:nvPr/>
        </p:nvSpPr>
        <p:spPr>
          <a:xfrm>
            <a:off x="0" y="1100831"/>
            <a:ext cx="11760000" cy="5702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9528E59E-3EEF-3B15-08D1-EB06D2E565E8}"/>
              </a:ext>
              <a:ext uri="{C183D7F6-B498-43B3-948B-1728B52AA6E4}">
                <adec:decorative xmlns:adec="http://schemas.microsoft.com/office/drawing/2017/decorative" val="1"/>
              </a:ext>
            </a:extLst>
          </p:cNvPr>
          <p:cNvSpPr/>
          <p:nvPr/>
        </p:nvSpPr>
        <p:spPr>
          <a:xfrm>
            <a:off x="0" y="1190203"/>
            <a:ext cx="12192000" cy="5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pic>
        <p:nvPicPr>
          <p:cNvPr id="4" name="Picture 3">
            <a:extLst>
              <a:ext uri="{FF2B5EF4-FFF2-40B4-BE49-F238E27FC236}">
                <a16:creationId xmlns:a16="http://schemas.microsoft.com/office/drawing/2014/main" id="{E8B5C719-D23C-CCC5-E5AD-2B1068FD2FC7}"/>
              </a:ext>
            </a:extLst>
          </p:cNvPr>
          <p:cNvPicPr>
            <a:picLocks noChangeAspect="1"/>
          </p:cNvPicPr>
          <p:nvPr/>
        </p:nvPicPr>
        <p:blipFill>
          <a:blip r:embed="rId2"/>
          <a:stretch>
            <a:fillRect/>
          </a:stretch>
        </p:blipFill>
        <p:spPr>
          <a:xfrm>
            <a:off x="353167" y="1595933"/>
            <a:ext cx="11053665" cy="3227994"/>
          </a:xfrm>
          <a:prstGeom prst="rect">
            <a:avLst/>
          </a:prstGeom>
        </p:spPr>
      </p:pic>
    </p:spTree>
    <p:extLst>
      <p:ext uri="{BB962C8B-B14F-4D97-AF65-F5344CB8AC3E}">
        <p14:creationId xmlns:p14="http://schemas.microsoft.com/office/powerpoint/2010/main" val="38440013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3C8EED7-1F90-975C-3B76-07D03DDF0C6A}"/>
              </a:ext>
            </a:extLst>
          </p:cNvPr>
          <p:cNvSpPr>
            <a:spLocks noGrp="1"/>
          </p:cNvSpPr>
          <p:nvPr>
            <p:ph type="title"/>
          </p:nvPr>
        </p:nvSpPr>
        <p:spPr>
          <a:xfrm>
            <a:off x="432000" y="269586"/>
            <a:ext cx="11144482" cy="985000"/>
          </a:xfrm>
        </p:spPr>
        <p:txBody>
          <a:bodyPr>
            <a:normAutofit fontScale="90000"/>
          </a:bodyPr>
          <a:lstStyle/>
          <a:p>
            <a:pPr algn="l"/>
            <a:r>
              <a:rPr lang="en-IN" dirty="0"/>
              <a:t>Company  Financial  Reports</a:t>
            </a:r>
          </a:p>
        </p:txBody>
      </p:sp>
      <p:sp>
        <p:nvSpPr>
          <p:cNvPr id="6" name="Footer Placeholder 5">
            <a:extLst>
              <a:ext uri="{FF2B5EF4-FFF2-40B4-BE49-F238E27FC236}">
                <a16:creationId xmlns:a16="http://schemas.microsoft.com/office/drawing/2014/main" id="{F3131658-8D63-7E47-7A9A-F7B5EDDC3DCE}"/>
              </a:ext>
            </a:extLst>
          </p:cNvPr>
          <p:cNvSpPr>
            <a:spLocks noGrp="1"/>
          </p:cNvSpPr>
          <p:nvPr>
            <p:ph type="ftr" sz="quarter" idx="13"/>
          </p:nvPr>
        </p:nvSpPr>
        <p:spPr/>
        <p:txBody>
          <a:bodyPr/>
          <a:lstStyle/>
          <a:p>
            <a:r>
              <a:rPr lang="en-US" noProof="0"/>
              <a:t>Add a footer</a:t>
            </a:r>
            <a:endParaRPr lang="en-US" noProof="0" dirty="0"/>
          </a:p>
        </p:txBody>
      </p:sp>
      <p:sp>
        <p:nvSpPr>
          <p:cNvPr id="7" name="Slide Number Placeholder 6">
            <a:extLst>
              <a:ext uri="{FF2B5EF4-FFF2-40B4-BE49-F238E27FC236}">
                <a16:creationId xmlns:a16="http://schemas.microsoft.com/office/drawing/2014/main" id="{D7FCEA88-DDC0-DEC2-EE4A-787F308F058C}"/>
              </a:ext>
            </a:extLst>
          </p:cNvPr>
          <p:cNvSpPr>
            <a:spLocks noGrp="1"/>
          </p:cNvSpPr>
          <p:nvPr>
            <p:ph type="sldNum" sz="quarter" idx="33"/>
          </p:nvPr>
        </p:nvSpPr>
        <p:spPr/>
        <p:txBody>
          <a:bodyPr/>
          <a:lstStyle/>
          <a:p>
            <a:fld id="{19B51A1E-902D-48AF-9020-955120F399B6}" type="slidenum">
              <a:rPr lang="en-US" noProof="0" smtClean="0"/>
              <a:pPr/>
              <a:t>7</a:t>
            </a:fld>
            <a:endParaRPr lang="en-US" noProof="0" dirty="0"/>
          </a:p>
        </p:txBody>
      </p:sp>
      <p:sp>
        <p:nvSpPr>
          <p:cNvPr id="8" name="Rectangle 7">
            <a:extLst>
              <a:ext uri="{FF2B5EF4-FFF2-40B4-BE49-F238E27FC236}">
                <a16:creationId xmlns:a16="http://schemas.microsoft.com/office/drawing/2014/main" id="{C07E15BD-8F2A-1A63-9B11-6DAC5F465790}"/>
              </a:ext>
            </a:extLst>
          </p:cNvPr>
          <p:cNvSpPr/>
          <p:nvPr/>
        </p:nvSpPr>
        <p:spPr>
          <a:xfrm>
            <a:off x="0" y="1100831"/>
            <a:ext cx="11760000" cy="5702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9528E59E-3EEF-3B15-08D1-EB06D2E565E8}"/>
              </a:ext>
              <a:ext uri="{C183D7F6-B498-43B3-948B-1728B52AA6E4}">
                <adec:decorative xmlns:adec="http://schemas.microsoft.com/office/drawing/2017/decorative" val="1"/>
              </a:ext>
            </a:extLst>
          </p:cNvPr>
          <p:cNvSpPr/>
          <p:nvPr/>
        </p:nvSpPr>
        <p:spPr>
          <a:xfrm>
            <a:off x="0" y="1190203"/>
            <a:ext cx="12192000" cy="5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pic>
        <p:nvPicPr>
          <p:cNvPr id="4" name="Picture 3">
            <a:extLst>
              <a:ext uri="{FF2B5EF4-FFF2-40B4-BE49-F238E27FC236}">
                <a16:creationId xmlns:a16="http://schemas.microsoft.com/office/drawing/2014/main" id="{C7D22F49-F4DB-806D-485D-B2B54DBE1F82}"/>
              </a:ext>
            </a:extLst>
          </p:cNvPr>
          <p:cNvPicPr>
            <a:picLocks noChangeAspect="1"/>
          </p:cNvPicPr>
          <p:nvPr/>
        </p:nvPicPr>
        <p:blipFill>
          <a:blip r:embed="rId2"/>
          <a:stretch>
            <a:fillRect/>
          </a:stretch>
        </p:blipFill>
        <p:spPr>
          <a:xfrm>
            <a:off x="402453" y="2302539"/>
            <a:ext cx="11557518" cy="4285875"/>
          </a:xfrm>
          <a:prstGeom prst="rect">
            <a:avLst/>
          </a:prstGeom>
        </p:spPr>
      </p:pic>
      <p:sp>
        <p:nvSpPr>
          <p:cNvPr id="5" name="TextBox 4">
            <a:extLst>
              <a:ext uri="{FF2B5EF4-FFF2-40B4-BE49-F238E27FC236}">
                <a16:creationId xmlns:a16="http://schemas.microsoft.com/office/drawing/2014/main" id="{A6328C78-D930-9E9E-5061-0E62FC757769}"/>
              </a:ext>
            </a:extLst>
          </p:cNvPr>
          <p:cNvSpPr txBox="1"/>
          <p:nvPr/>
        </p:nvSpPr>
        <p:spPr>
          <a:xfrm>
            <a:off x="432000" y="1800146"/>
            <a:ext cx="5362310" cy="369332"/>
          </a:xfrm>
          <a:prstGeom prst="rect">
            <a:avLst/>
          </a:prstGeom>
          <a:noFill/>
        </p:spPr>
        <p:txBody>
          <a:bodyPr wrap="square" rtlCol="0">
            <a:spAutoFit/>
          </a:bodyPr>
          <a:lstStyle/>
          <a:p>
            <a:r>
              <a:rPr lang="en-IN" b="1" dirty="0"/>
              <a:t>P&amp;L Statement</a:t>
            </a:r>
          </a:p>
        </p:txBody>
      </p:sp>
    </p:spTree>
    <p:extLst>
      <p:ext uri="{BB962C8B-B14F-4D97-AF65-F5344CB8AC3E}">
        <p14:creationId xmlns:p14="http://schemas.microsoft.com/office/powerpoint/2010/main" val="30871486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3C8EED7-1F90-975C-3B76-07D03DDF0C6A}"/>
              </a:ext>
            </a:extLst>
          </p:cNvPr>
          <p:cNvSpPr>
            <a:spLocks noGrp="1"/>
          </p:cNvSpPr>
          <p:nvPr>
            <p:ph type="title"/>
          </p:nvPr>
        </p:nvSpPr>
        <p:spPr>
          <a:xfrm>
            <a:off x="432000" y="269586"/>
            <a:ext cx="11144482" cy="985000"/>
          </a:xfrm>
        </p:spPr>
        <p:txBody>
          <a:bodyPr>
            <a:normAutofit fontScale="90000"/>
          </a:bodyPr>
          <a:lstStyle/>
          <a:p>
            <a:pPr algn="l"/>
            <a:r>
              <a:rPr lang="en-IN" dirty="0"/>
              <a:t>Company  Financial  Reports</a:t>
            </a:r>
          </a:p>
        </p:txBody>
      </p:sp>
      <p:sp>
        <p:nvSpPr>
          <p:cNvPr id="6" name="Footer Placeholder 5">
            <a:extLst>
              <a:ext uri="{FF2B5EF4-FFF2-40B4-BE49-F238E27FC236}">
                <a16:creationId xmlns:a16="http://schemas.microsoft.com/office/drawing/2014/main" id="{F3131658-8D63-7E47-7A9A-F7B5EDDC3DCE}"/>
              </a:ext>
            </a:extLst>
          </p:cNvPr>
          <p:cNvSpPr>
            <a:spLocks noGrp="1"/>
          </p:cNvSpPr>
          <p:nvPr>
            <p:ph type="ftr" sz="quarter" idx="13"/>
          </p:nvPr>
        </p:nvSpPr>
        <p:spPr/>
        <p:txBody>
          <a:bodyPr/>
          <a:lstStyle/>
          <a:p>
            <a:r>
              <a:rPr lang="en-US" noProof="0"/>
              <a:t>Add a footer</a:t>
            </a:r>
            <a:endParaRPr lang="en-US" noProof="0" dirty="0"/>
          </a:p>
        </p:txBody>
      </p:sp>
      <p:sp>
        <p:nvSpPr>
          <p:cNvPr id="7" name="Slide Number Placeholder 6">
            <a:extLst>
              <a:ext uri="{FF2B5EF4-FFF2-40B4-BE49-F238E27FC236}">
                <a16:creationId xmlns:a16="http://schemas.microsoft.com/office/drawing/2014/main" id="{D7FCEA88-DDC0-DEC2-EE4A-787F308F058C}"/>
              </a:ext>
            </a:extLst>
          </p:cNvPr>
          <p:cNvSpPr>
            <a:spLocks noGrp="1"/>
          </p:cNvSpPr>
          <p:nvPr>
            <p:ph type="sldNum" sz="quarter" idx="33"/>
          </p:nvPr>
        </p:nvSpPr>
        <p:spPr/>
        <p:txBody>
          <a:bodyPr/>
          <a:lstStyle/>
          <a:p>
            <a:fld id="{19B51A1E-902D-48AF-9020-955120F399B6}" type="slidenum">
              <a:rPr lang="en-US" noProof="0" smtClean="0"/>
              <a:pPr/>
              <a:t>8</a:t>
            </a:fld>
            <a:endParaRPr lang="en-US" noProof="0" dirty="0"/>
          </a:p>
        </p:txBody>
      </p:sp>
      <p:sp>
        <p:nvSpPr>
          <p:cNvPr id="8" name="Rectangle 7">
            <a:extLst>
              <a:ext uri="{FF2B5EF4-FFF2-40B4-BE49-F238E27FC236}">
                <a16:creationId xmlns:a16="http://schemas.microsoft.com/office/drawing/2014/main" id="{C07E15BD-8F2A-1A63-9B11-6DAC5F465790}"/>
              </a:ext>
            </a:extLst>
          </p:cNvPr>
          <p:cNvSpPr/>
          <p:nvPr/>
        </p:nvSpPr>
        <p:spPr>
          <a:xfrm>
            <a:off x="0" y="1100831"/>
            <a:ext cx="11760000" cy="5702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9528E59E-3EEF-3B15-08D1-EB06D2E565E8}"/>
              </a:ext>
              <a:ext uri="{C183D7F6-B498-43B3-948B-1728B52AA6E4}">
                <adec:decorative xmlns:adec="http://schemas.microsoft.com/office/drawing/2017/decorative" val="1"/>
              </a:ext>
            </a:extLst>
          </p:cNvPr>
          <p:cNvSpPr/>
          <p:nvPr/>
        </p:nvSpPr>
        <p:spPr>
          <a:xfrm>
            <a:off x="0" y="1190203"/>
            <a:ext cx="12192000" cy="5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5" name="TextBox 4">
            <a:extLst>
              <a:ext uri="{FF2B5EF4-FFF2-40B4-BE49-F238E27FC236}">
                <a16:creationId xmlns:a16="http://schemas.microsoft.com/office/drawing/2014/main" id="{A6328C78-D930-9E9E-5061-0E62FC757769}"/>
              </a:ext>
            </a:extLst>
          </p:cNvPr>
          <p:cNvSpPr txBox="1"/>
          <p:nvPr/>
        </p:nvSpPr>
        <p:spPr>
          <a:xfrm>
            <a:off x="432000" y="1800146"/>
            <a:ext cx="5362310" cy="369332"/>
          </a:xfrm>
          <a:prstGeom prst="rect">
            <a:avLst/>
          </a:prstGeom>
          <a:noFill/>
        </p:spPr>
        <p:txBody>
          <a:bodyPr wrap="square" rtlCol="0">
            <a:spAutoFit/>
          </a:bodyPr>
          <a:lstStyle/>
          <a:p>
            <a:r>
              <a:rPr lang="en-IN" b="1" dirty="0"/>
              <a:t>Balance Sheet</a:t>
            </a:r>
          </a:p>
        </p:txBody>
      </p:sp>
      <p:pic>
        <p:nvPicPr>
          <p:cNvPr id="9" name="Picture 8">
            <a:extLst>
              <a:ext uri="{FF2B5EF4-FFF2-40B4-BE49-F238E27FC236}">
                <a16:creationId xmlns:a16="http://schemas.microsoft.com/office/drawing/2014/main" id="{C32A1424-6D36-0A73-8067-70D3E475E8E1}"/>
              </a:ext>
            </a:extLst>
          </p:cNvPr>
          <p:cNvPicPr>
            <a:picLocks noChangeAspect="1"/>
          </p:cNvPicPr>
          <p:nvPr/>
        </p:nvPicPr>
        <p:blipFill>
          <a:blip r:embed="rId2"/>
          <a:stretch>
            <a:fillRect/>
          </a:stretch>
        </p:blipFill>
        <p:spPr>
          <a:xfrm>
            <a:off x="310701" y="2291315"/>
            <a:ext cx="11760001" cy="4297099"/>
          </a:xfrm>
          <a:prstGeom prst="rect">
            <a:avLst/>
          </a:prstGeom>
        </p:spPr>
      </p:pic>
    </p:spTree>
    <p:extLst>
      <p:ext uri="{BB962C8B-B14F-4D97-AF65-F5344CB8AC3E}">
        <p14:creationId xmlns:p14="http://schemas.microsoft.com/office/powerpoint/2010/main" val="36859411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3C8EED7-1F90-975C-3B76-07D03DDF0C6A}"/>
              </a:ext>
            </a:extLst>
          </p:cNvPr>
          <p:cNvSpPr>
            <a:spLocks noGrp="1"/>
          </p:cNvSpPr>
          <p:nvPr>
            <p:ph type="title"/>
          </p:nvPr>
        </p:nvSpPr>
        <p:spPr>
          <a:xfrm>
            <a:off x="432000" y="269586"/>
            <a:ext cx="11144482" cy="985000"/>
          </a:xfrm>
        </p:spPr>
        <p:txBody>
          <a:bodyPr>
            <a:normAutofit fontScale="90000"/>
          </a:bodyPr>
          <a:lstStyle/>
          <a:p>
            <a:pPr algn="l"/>
            <a:r>
              <a:rPr lang="en-IN" dirty="0"/>
              <a:t>Company  Financial  Reports</a:t>
            </a:r>
          </a:p>
        </p:txBody>
      </p:sp>
      <p:sp>
        <p:nvSpPr>
          <p:cNvPr id="6" name="Footer Placeholder 5">
            <a:extLst>
              <a:ext uri="{FF2B5EF4-FFF2-40B4-BE49-F238E27FC236}">
                <a16:creationId xmlns:a16="http://schemas.microsoft.com/office/drawing/2014/main" id="{F3131658-8D63-7E47-7A9A-F7B5EDDC3DCE}"/>
              </a:ext>
            </a:extLst>
          </p:cNvPr>
          <p:cNvSpPr>
            <a:spLocks noGrp="1"/>
          </p:cNvSpPr>
          <p:nvPr>
            <p:ph type="ftr" sz="quarter" idx="13"/>
          </p:nvPr>
        </p:nvSpPr>
        <p:spPr/>
        <p:txBody>
          <a:bodyPr/>
          <a:lstStyle/>
          <a:p>
            <a:r>
              <a:rPr lang="en-US" noProof="0"/>
              <a:t>Add a footer</a:t>
            </a:r>
            <a:endParaRPr lang="en-US" noProof="0" dirty="0"/>
          </a:p>
        </p:txBody>
      </p:sp>
      <p:sp>
        <p:nvSpPr>
          <p:cNvPr id="7" name="Slide Number Placeholder 6">
            <a:extLst>
              <a:ext uri="{FF2B5EF4-FFF2-40B4-BE49-F238E27FC236}">
                <a16:creationId xmlns:a16="http://schemas.microsoft.com/office/drawing/2014/main" id="{D7FCEA88-DDC0-DEC2-EE4A-787F308F058C}"/>
              </a:ext>
            </a:extLst>
          </p:cNvPr>
          <p:cNvSpPr>
            <a:spLocks noGrp="1"/>
          </p:cNvSpPr>
          <p:nvPr>
            <p:ph type="sldNum" sz="quarter" idx="33"/>
          </p:nvPr>
        </p:nvSpPr>
        <p:spPr/>
        <p:txBody>
          <a:bodyPr/>
          <a:lstStyle/>
          <a:p>
            <a:fld id="{19B51A1E-902D-48AF-9020-955120F399B6}" type="slidenum">
              <a:rPr lang="en-US" noProof="0" smtClean="0"/>
              <a:pPr/>
              <a:t>9</a:t>
            </a:fld>
            <a:endParaRPr lang="en-US" noProof="0" dirty="0"/>
          </a:p>
        </p:txBody>
      </p:sp>
      <p:sp>
        <p:nvSpPr>
          <p:cNvPr id="8" name="Rectangle 7">
            <a:extLst>
              <a:ext uri="{FF2B5EF4-FFF2-40B4-BE49-F238E27FC236}">
                <a16:creationId xmlns:a16="http://schemas.microsoft.com/office/drawing/2014/main" id="{C07E15BD-8F2A-1A63-9B11-6DAC5F465790}"/>
              </a:ext>
            </a:extLst>
          </p:cNvPr>
          <p:cNvSpPr/>
          <p:nvPr/>
        </p:nvSpPr>
        <p:spPr>
          <a:xfrm>
            <a:off x="0" y="1100831"/>
            <a:ext cx="11760000" cy="5702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9528E59E-3EEF-3B15-08D1-EB06D2E565E8}"/>
              </a:ext>
              <a:ext uri="{C183D7F6-B498-43B3-948B-1728B52AA6E4}">
                <adec:decorative xmlns:adec="http://schemas.microsoft.com/office/drawing/2017/decorative" val="1"/>
              </a:ext>
            </a:extLst>
          </p:cNvPr>
          <p:cNvSpPr/>
          <p:nvPr/>
        </p:nvSpPr>
        <p:spPr>
          <a:xfrm>
            <a:off x="0" y="1190203"/>
            <a:ext cx="12192000" cy="583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5" name="TextBox 4">
            <a:extLst>
              <a:ext uri="{FF2B5EF4-FFF2-40B4-BE49-F238E27FC236}">
                <a16:creationId xmlns:a16="http://schemas.microsoft.com/office/drawing/2014/main" id="{A6328C78-D930-9E9E-5061-0E62FC757769}"/>
              </a:ext>
            </a:extLst>
          </p:cNvPr>
          <p:cNvSpPr txBox="1"/>
          <p:nvPr/>
        </p:nvSpPr>
        <p:spPr>
          <a:xfrm>
            <a:off x="432000" y="1800146"/>
            <a:ext cx="5362310" cy="369332"/>
          </a:xfrm>
          <a:prstGeom prst="rect">
            <a:avLst/>
          </a:prstGeom>
          <a:noFill/>
        </p:spPr>
        <p:txBody>
          <a:bodyPr wrap="square" rtlCol="0">
            <a:spAutoFit/>
          </a:bodyPr>
          <a:lstStyle/>
          <a:p>
            <a:r>
              <a:rPr lang="en-IN" b="1" dirty="0"/>
              <a:t>Ratios</a:t>
            </a:r>
          </a:p>
        </p:txBody>
      </p:sp>
      <p:pic>
        <p:nvPicPr>
          <p:cNvPr id="4" name="Picture 3">
            <a:extLst>
              <a:ext uri="{FF2B5EF4-FFF2-40B4-BE49-F238E27FC236}">
                <a16:creationId xmlns:a16="http://schemas.microsoft.com/office/drawing/2014/main" id="{B3F27D34-7DB2-7B2A-5245-9F3DA360D919}"/>
              </a:ext>
            </a:extLst>
          </p:cNvPr>
          <p:cNvPicPr>
            <a:picLocks noChangeAspect="1"/>
          </p:cNvPicPr>
          <p:nvPr/>
        </p:nvPicPr>
        <p:blipFill>
          <a:blip r:embed="rId2"/>
          <a:stretch>
            <a:fillRect/>
          </a:stretch>
        </p:blipFill>
        <p:spPr>
          <a:xfrm>
            <a:off x="363878" y="2291060"/>
            <a:ext cx="11212604" cy="4247852"/>
          </a:xfrm>
          <a:prstGeom prst="rect">
            <a:avLst/>
          </a:prstGeom>
        </p:spPr>
      </p:pic>
    </p:spTree>
    <p:extLst>
      <p:ext uri="{BB962C8B-B14F-4D97-AF65-F5344CB8AC3E}">
        <p14:creationId xmlns:p14="http://schemas.microsoft.com/office/powerpoint/2010/main" val="37520911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TotalTime>
  <Words>588</Words>
  <Application>Microsoft Office PowerPoint</Application>
  <PresentationFormat>Widescreen</PresentationFormat>
  <Paragraphs>73</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Rockwell Extra Bold</vt:lpstr>
      <vt:lpstr>Times New Roman</vt:lpstr>
      <vt:lpstr>Office Theme</vt:lpstr>
      <vt:lpstr>PowerPoint Presentation</vt:lpstr>
      <vt:lpstr>Agenda</vt:lpstr>
      <vt:lpstr>About  the  Company</vt:lpstr>
      <vt:lpstr>Leadership</vt:lpstr>
      <vt:lpstr>Hotel  Brands</vt:lpstr>
      <vt:lpstr>Competitor  Analysis</vt:lpstr>
      <vt:lpstr>Company  Financial  Reports</vt:lpstr>
      <vt:lpstr>Company  Financial  Reports</vt:lpstr>
      <vt:lpstr>Company  Financial  Reports</vt:lpstr>
      <vt:lpstr>Shareholdings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Pritesh Jha</dc:creator>
  <cp:lastModifiedBy>Pritesh Jha</cp:lastModifiedBy>
  <cp:revision>5</cp:revision>
  <dcterms:created xsi:type="dcterms:W3CDTF">2024-07-30T16:28:52Z</dcterms:created>
  <dcterms:modified xsi:type="dcterms:W3CDTF">2024-07-30T18:01:17Z</dcterms:modified>
</cp:coreProperties>
</file>

<file path=docProps/thumbnail.jpeg>
</file>